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sldIdLst>
    <p:sldId id="256" r:id="rId3"/>
    <p:sldId id="257" r:id="rId4"/>
    <p:sldId id="258" r:id="rId5"/>
    <p:sldId id="259" r:id="rId6"/>
    <p:sldId id="261" r:id="rId7"/>
    <p:sldId id="263" r:id="rId8"/>
    <p:sldId id="262" r:id="rId9"/>
    <p:sldId id="260" r:id="rId10"/>
    <p:sldId id="265" r:id="rId11"/>
    <p:sldId id="266" r:id="rId12"/>
    <p:sldId id="267" r:id="rId13"/>
    <p:sldId id="268" r:id="rId14"/>
    <p:sldId id="269" r:id="rId15"/>
    <p:sldId id="270" r:id="rId16"/>
    <p:sldId id="271" r:id="rId17"/>
    <p:sldId id="274" r:id="rId18"/>
    <p:sldId id="275" r:id="rId19"/>
    <p:sldId id="276" r:id="rId20"/>
    <p:sldId id="277" r:id="rId21"/>
    <p:sldId id="281" r:id="rId22"/>
    <p:sldId id="280" r:id="rId23"/>
    <p:sldId id="279" r:id="rId24"/>
    <p:sldId id="282" r:id="rId25"/>
    <p:sldId id="283" r:id="rId26"/>
    <p:sldId id="284" r:id="rId27"/>
    <p:sldId id="285" r:id="rId28"/>
    <p:sldId id="286" r:id="rId29"/>
    <p:sldId id="287" r:id="rId30"/>
    <p:sldId id="288" r:id="rId31"/>
    <p:sldId id="273" r:id="rId32"/>
  </p:sldIdLst>
  <p:sldSz cx="12192000" cy="6858000"/>
  <p:notesSz cx="7559675" cy="106918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61" d="100"/>
          <a:sy n="61" d="100"/>
        </p:scale>
        <p:origin x="666"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38080" y="365040"/>
            <a:ext cx="10515240" cy="1325160"/>
          </a:xfrm>
          <a:prstGeom prst="rect">
            <a:avLst/>
          </a:prstGeom>
        </p:spPr>
        <p:txBody>
          <a:bodyPr lIns="0" tIns="0" rIns="0" bIns="0" anchor="ctr"/>
          <a:lstStyle/>
          <a:p>
            <a:endParaRPr lang="it-IT" sz="1800" b="0" strike="noStrike" spc="-1">
              <a:solidFill>
                <a:srgbClr val="000000"/>
              </a:solidFill>
              <a:uFill>
                <a:solidFill>
                  <a:srgbClr val="FFFFFF"/>
                </a:solidFill>
              </a:uFill>
              <a:latin typeface="Calibri"/>
            </a:endParaRPr>
          </a:p>
        </p:txBody>
      </p:sp>
      <p:sp>
        <p:nvSpPr>
          <p:cNvPr id="27" name="PlaceHolder 2"/>
          <p:cNvSpPr>
            <a:spLocks noGrp="1"/>
          </p:cNvSpPr>
          <p:nvPr>
            <p:ph type="body"/>
          </p:nvPr>
        </p:nvSpPr>
        <p:spPr>
          <a:xfrm>
            <a:off x="838080" y="1825560"/>
            <a:ext cx="10515240" cy="2075040"/>
          </a:xfrm>
          <a:prstGeom prst="rect">
            <a:avLst/>
          </a:prstGeom>
        </p:spPr>
        <p:txBody>
          <a:bodyPr lIns="0" tIns="0" rIns="0" bIns="0"/>
          <a:lstStyle/>
          <a:p>
            <a:endParaRPr lang="it-IT" sz="2800" b="0" strike="noStrike" spc="-1">
              <a:solidFill>
                <a:srgbClr val="000000"/>
              </a:solidFill>
              <a:uFill>
                <a:solidFill>
                  <a:srgbClr val="FFFFFF"/>
                </a:solidFill>
              </a:uFill>
              <a:latin typeface="Calibri"/>
            </a:endParaRPr>
          </a:p>
        </p:txBody>
      </p:sp>
      <p:sp>
        <p:nvSpPr>
          <p:cNvPr id="28" name="PlaceHolder 3"/>
          <p:cNvSpPr>
            <a:spLocks noGrp="1"/>
          </p:cNvSpPr>
          <p:nvPr>
            <p:ph type="body"/>
          </p:nvPr>
        </p:nvSpPr>
        <p:spPr>
          <a:xfrm>
            <a:off x="838080" y="4098240"/>
            <a:ext cx="10515240" cy="2075040"/>
          </a:xfrm>
          <a:prstGeom prst="rect">
            <a:avLst/>
          </a:prstGeom>
        </p:spPr>
        <p:txBody>
          <a:bodyPr lIns="0" tIns="0" rIns="0" bIns="0"/>
          <a:lstStyle/>
          <a:p>
            <a:endParaRPr lang="it-IT"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838080" y="365040"/>
            <a:ext cx="10515240" cy="1325160"/>
          </a:xfrm>
          <a:prstGeom prst="rect">
            <a:avLst/>
          </a:prstGeom>
        </p:spPr>
        <p:txBody>
          <a:bodyPr lIns="0" tIns="0" rIns="0" bIns="0" anchor="ctr"/>
          <a:lstStyle/>
          <a:p>
            <a:endParaRPr lang="it-IT" sz="1800" b="0" strike="noStrike" spc="-1">
              <a:solidFill>
                <a:srgbClr val="000000"/>
              </a:solidFill>
              <a:uFill>
                <a:solidFill>
                  <a:srgbClr val="FFFFFF"/>
                </a:solidFill>
              </a:uFill>
              <a:latin typeface="Calibri"/>
            </a:endParaRPr>
          </a:p>
        </p:txBody>
      </p:sp>
      <p:sp>
        <p:nvSpPr>
          <p:cNvPr id="30" name="PlaceHolder 2"/>
          <p:cNvSpPr>
            <a:spLocks noGrp="1"/>
          </p:cNvSpPr>
          <p:nvPr>
            <p:ph type="body"/>
          </p:nvPr>
        </p:nvSpPr>
        <p:spPr>
          <a:xfrm>
            <a:off x="838080" y="1825560"/>
            <a:ext cx="5131080" cy="2075040"/>
          </a:xfrm>
          <a:prstGeom prst="rect">
            <a:avLst/>
          </a:prstGeom>
        </p:spPr>
        <p:txBody>
          <a:bodyPr lIns="0" tIns="0" rIns="0" bIns="0"/>
          <a:lstStyle/>
          <a:p>
            <a:endParaRPr lang="it-IT" sz="2800" b="0" strike="noStrike" spc="-1">
              <a:solidFill>
                <a:srgbClr val="000000"/>
              </a:solidFill>
              <a:uFill>
                <a:solidFill>
                  <a:srgbClr val="FFFFFF"/>
                </a:solidFill>
              </a:uFill>
              <a:latin typeface="Calibri"/>
            </a:endParaRPr>
          </a:p>
        </p:txBody>
      </p:sp>
      <p:sp>
        <p:nvSpPr>
          <p:cNvPr id="31" name="PlaceHolder 3"/>
          <p:cNvSpPr>
            <a:spLocks noGrp="1"/>
          </p:cNvSpPr>
          <p:nvPr>
            <p:ph type="body"/>
          </p:nvPr>
        </p:nvSpPr>
        <p:spPr>
          <a:xfrm>
            <a:off x="6226200" y="1825560"/>
            <a:ext cx="5131080" cy="2075040"/>
          </a:xfrm>
          <a:prstGeom prst="rect">
            <a:avLst/>
          </a:prstGeom>
        </p:spPr>
        <p:txBody>
          <a:bodyPr lIns="0" tIns="0" rIns="0" bIns="0"/>
          <a:lstStyle/>
          <a:p>
            <a:endParaRPr lang="it-IT" sz="2800" b="0" strike="noStrike" spc="-1">
              <a:solidFill>
                <a:srgbClr val="000000"/>
              </a:solidFill>
              <a:uFill>
                <a:solidFill>
                  <a:srgbClr val="FFFFFF"/>
                </a:solidFill>
              </a:uFill>
              <a:latin typeface="Calibri"/>
            </a:endParaRPr>
          </a:p>
        </p:txBody>
      </p:sp>
      <p:sp>
        <p:nvSpPr>
          <p:cNvPr id="32" name="PlaceHolder 4"/>
          <p:cNvSpPr>
            <a:spLocks noGrp="1"/>
          </p:cNvSpPr>
          <p:nvPr>
            <p:ph type="body"/>
          </p:nvPr>
        </p:nvSpPr>
        <p:spPr>
          <a:xfrm>
            <a:off x="6226200" y="4098240"/>
            <a:ext cx="5131080" cy="2075040"/>
          </a:xfrm>
          <a:prstGeom prst="rect">
            <a:avLst/>
          </a:prstGeom>
        </p:spPr>
        <p:txBody>
          <a:bodyPr lIns="0" tIns="0" rIns="0" bIns="0"/>
          <a:lstStyle/>
          <a:p>
            <a:endParaRPr lang="it-IT" sz="2800" b="0" strike="noStrike" spc="-1">
              <a:solidFill>
                <a:srgbClr val="000000"/>
              </a:solidFill>
              <a:uFill>
                <a:solidFill>
                  <a:srgbClr val="FFFFFF"/>
                </a:solidFill>
              </a:uFill>
              <a:latin typeface="Calibri"/>
            </a:endParaRPr>
          </a:p>
        </p:txBody>
      </p:sp>
      <p:sp>
        <p:nvSpPr>
          <p:cNvPr id="33" name="PlaceHolder 5"/>
          <p:cNvSpPr>
            <a:spLocks noGrp="1"/>
          </p:cNvSpPr>
          <p:nvPr>
            <p:ph type="body"/>
          </p:nvPr>
        </p:nvSpPr>
        <p:spPr>
          <a:xfrm>
            <a:off x="838080" y="4098240"/>
            <a:ext cx="5131080" cy="2075040"/>
          </a:xfrm>
          <a:prstGeom prst="rect">
            <a:avLst/>
          </a:prstGeom>
        </p:spPr>
        <p:txBody>
          <a:bodyPr lIns="0" tIns="0" rIns="0" bIns="0"/>
          <a:lstStyle/>
          <a:p>
            <a:endParaRPr lang="it-IT"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838080" y="365040"/>
            <a:ext cx="10515240" cy="1325160"/>
          </a:xfrm>
          <a:prstGeom prst="rect">
            <a:avLst/>
          </a:prstGeom>
        </p:spPr>
        <p:txBody>
          <a:bodyPr lIns="0" tIns="0" rIns="0" bIns="0" anchor="ctr"/>
          <a:lstStyle/>
          <a:p>
            <a:endParaRPr lang="it-IT" sz="1800" b="0" strike="noStrike" spc="-1">
              <a:solidFill>
                <a:srgbClr val="000000"/>
              </a:solidFill>
              <a:uFill>
                <a:solidFill>
                  <a:srgbClr val="FFFFFF"/>
                </a:solidFill>
              </a:uFill>
              <a:latin typeface="Calibri"/>
            </a:endParaRPr>
          </a:p>
        </p:txBody>
      </p:sp>
      <p:sp>
        <p:nvSpPr>
          <p:cNvPr id="35" name="PlaceHolder 2"/>
          <p:cNvSpPr>
            <a:spLocks noGrp="1"/>
          </p:cNvSpPr>
          <p:nvPr>
            <p:ph type="body"/>
          </p:nvPr>
        </p:nvSpPr>
        <p:spPr>
          <a:xfrm>
            <a:off x="838080" y="1825560"/>
            <a:ext cx="10515240" cy="4350960"/>
          </a:xfrm>
          <a:prstGeom prst="rect">
            <a:avLst/>
          </a:prstGeom>
        </p:spPr>
        <p:txBody>
          <a:bodyPr lIns="0" tIns="0" rIns="0" bIns="0"/>
          <a:lstStyle/>
          <a:p>
            <a:endParaRPr lang="it-IT" sz="2800" b="0" strike="noStrike" spc="-1">
              <a:solidFill>
                <a:srgbClr val="000000"/>
              </a:solidFill>
              <a:uFill>
                <a:solidFill>
                  <a:srgbClr val="FFFFFF"/>
                </a:solidFill>
              </a:uFill>
              <a:latin typeface="Calibri"/>
            </a:endParaRPr>
          </a:p>
        </p:txBody>
      </p:sp>
      <p:sp>
        <p:nvSpPr>
          <p:cNvPr id="36" name="PlaceHolder 3"/>
          <p:cNvSpPr>
            <a:spLocks noGrp="1"/>
          </p:cNvSpPr>
          <p:nvPr>
            <p:ph type="body"/>
          </p:nvPr>
        </p:nvSpPr>
        <p:spPr>
          <a:xfrm>
            <a:off x="838080" y="1825560"/>
            <a:ext cx="10515240" cy="4350960"/>
          </a:xfrm>
          <a:prstGeom prst="rect">
            <a:avLst/>
          </a:prstGeom>
        </p:spPr>
        <p:txBody>
          <a:bodyPr lIns="0" tIns="0" rIns="0" bIns="0"/>
          <a:lstStyle/>
          <a:p>
            <a:endParaRPr lang="it-IT" sz="2800" b="0" strike="noStrike" spc="-1">
              <a:solidFill>
                <a:srgbClr val="000000"/>
              </a:solidFill>
              <a:uFill>
                <a:solidFill>
                  <a:srgbClr val="FFFFFF"/>
                </a:solidFill>
              </a:uFill>
              <a:latin typeface="Calibri"/>
            </a:endParaRPr>
          </a:p>
        </p:txBody>
      </p:sp>
      <p:pic>
        <p:nvPicPr>
          <p:cNvPr id="37" name="Immagine 36"/>
          <p:cNvPicPr/>
          <p:nvPr/>
        </p:nvPicPr>
        <p:blipFill>
          <a:blip r:embed="rId2"/>
          <a:stretch/>
        </p:blipFill>
        <p:spPr>
          <a:xfrm>
            <a:off x="3368880" y="1825560"/>
            <a:ext cx="5452920" cy="4350960"/>
          </a:xfrm>
          <a:prstGeom prst="rect">
            <a:avLst/>
          </a:prstGeom>
          <a:ln>
            <a:noFill/>
          </a:ln>
        </p:spPr>
      </p:pic>
      <p:pic>
        <p:nvPicPr>
          <p:cNvPr id="38" name="Immagine 37"/>
          <p:cNvPicPr/>
          <p:nvPr/>
        </p:nvPicPr>
        <p:blipFill>
          <a:blip r:embed="rId2"/>
          <a:stretch/>
        </p:blipFill>
        <p:spPr>
          <a:xfrm>
            <a:off x="3368880" y="1825560"/>
            <a:ext cx="5452920" cy="435096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838080" y="365040"/>
            <a:ext cx="10515240" cy="1325160"/>
          </a:xfrm>
          <a:prstGeom prst="rect">
            <a:avLst/>
          </a:prstGeom>
        </p:spPr>
        <p:txBody>
          <a:bodyPr lIns="0" tIns="0" rIns="0" bIns="0" anchor="ctr"/>
          <a:lstStyle/>
          <a:p>
            <a:endParaRPr lang="it-IT" sz="1800" b="0" strike="noStrike" spc="-1">
              <a:solidFill>
                <a:srgbClr val="000000"/>
              </a:solidFill>
              <a:uFill>
                <a:solidFill>
                  <a:srgbClr val="FFFFFF"/>
                </a:solidFill>
              </a:uFill>
              <a:latin typeface="Calibri"/>
            </a:endParaRPr>
          </a:p>
        </p:txBody>
      </p:sp>
      <p:sp>
        <p:nvSpPr>
          <p:cNvPr id="45" name="PlaceHolder 2"/>
          <p:cNvSpPr>
            <a:spLocks noGrp="1"/>
          </p:cNvSpPr>
          <p:nvPr>
            <p:ph type="subTitle"/>
          </p:nvPr>
        </p:nvSpPr>
        <p:spPr>
          <a:xfrm>
            <a:off x="838080" y="1825560"/>
            <a:ext cx="10515240" cy="4350960"/>
          </a:xfrm>
          <a:prstGeom prst="rect">
            <a:avLst/>
          </a:prstGeom>
        </p:spPr>
        <p:txBody>
          <a:bodyPr lIns="0" tIns="0" rIns="0" bIns="0" anchor="ctr"/>
          <a:lstStyle/>
          <a:p>
            <a:pPr algn="ctr"/>
            <a:endParaRPr lang="it-IT"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838080" y="365040"/>
            <a:ext cx="10515240" cy="1325160"/>
          </a:xfrm>
          <a:prstGeom prst="rect">
            <a:avLst/>
          </a:prstGeom>
        </p:spPr>
        <p:txBody>
          <a:bodyPr lIns="0" tIns="0" rIns="0" bIns="0" anchor="ctr"/>
          <a:lstStyle/>
          <a:p>
            <a:endParaRPr lang="it-IT" sz="1800" b="0" strike="noStrike" spc="-1">
              <a:solidFill>
                <a:srgbClr val="000000"/>
              </a:solidFill>
              <a:uFill>
                <a:solidFill>
                  <a:srgbClr val="FFFFFF"/>
                </a:solidFill>
              </a:uFill>
              <a:latin typeface="Calibri"/>
            </a:endParaRPr>
          </a:p>
        </p:txBody>
      </p:sp>
      <p:sp>
        <p:nvSpPr>
          <p:cNvPr id="47" name="PlaceHolder 2"/>
          <p:cNvSpPr>
            <a:spLocks noGrp="1"/>
          </p:cNvSpPr>
          <p:nvPr>
            <p:ph type="body"/>
          </p:nvPr>
        </p:nvSpPr>
        <p:spPr>
          <a:xfrm>
            <a:off x="838080" y="1825560"/>
            <a:ext cx="10515240" cy="4350960"/>
          </a:xfrm>
          <a:prstGeom prst="rect">
            <a:avLst/>
          </a:prstGeom>
        </p:spPr>
        <p:txBody>
          <a:bodyPr lIns="0" tIns="0" rIns="0" bIns="0"/>
          <a:lstStyle/>
          <a:p>
            <a:endParaRPr lang="it-IT"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838080" y="365040"/>
            <a:ext cx="10515240" cy="1325160"/>
          </a:xfrm>
          <a:prstGeom prst="rect">
            <a:avLst/>
          </a:prstGeom>
        </p:spPr>
        <p:txBody>
          <a:bodyPr lIns="0" tIns="0" rIns="0" bIns="0" anchor="ctr"/>
          <a:lstStyle/>
          <a:p>
            <a:endParaRPr lang="it-IT" sz="1800" b="0" strike="noStrike" spc="-1">
              <a:solidFill>
                <a:srgbClr val="000000"/>
              </a:solidFill>
              <a:uFill>
                <a:solidFill>
                  <a:srgbClr val="FFFFFF"/>
                </a:solidFill>
              </a:uFill>
              <a:latin typeface="Calibri"/>
            </a:endParaRPr>
          </a:p>
        </p:txBody>
      </p:sp>
      <p:sp>
        <p:nvSpPr>
          <p:cNvPr id="49" name="PlaceHolder 2"/>
          <p:cNvSpPr>
            <a:spLocks noGrp="1"/>
          </p:cNvSpPr>
          <p:nvPr>
            <p:ph type="body"/>
          </p:nvPr>
        </p:nvSpPr>
        <p:spPr>
          <a:xfrm>
            <a:off x="838080" y="1825560"/>
            <a:ext cx="5131080" cy="4350960"/>
          </a:xfrm>
          <a:prstGeom prst="rect">
            <a:avLst/>
          </a:prstGeom>
        </p:spPr>
        <p:txBody>
          <a:bodyPr lIns="0" tIns="0" rIns="0" bIns="0"/>
          <a:lstStyle/>
          <a:p>
            <a:endParaRPr lang="it-IT" sz="2800" b="0" strike="noStrike" spc="-1">
              <a:solidFill>
                <a:srgbClr val="000000"/>
              </a:solidFill>
              <a:uFill>
                <a:solidFill>
                  <a:srgbClr val="FFFFFF"/>
                </a:solidFill>
              </a:uFill>
              <a:latin typeface="Calibri"/>
            </a:endParaRPr>
          </a:p>
        </p:txBody>
      </p:sp>
      <p:sp>
        <p:nvSpPr>
          <p:cNvPr id="50" name="PlaceHolder 3"/>
          <p:cNvSpPr>
            <a:spLocks noGrp="1"/>
          </p:cNvSpPr>
          <p:nvPr>
            <p:ph type="body"/>
          </p:nvPr>
        </p:nvSpPr>
        <p:spPr>
          <a:xfrm>
            <a:off x="6226200" y="1825560"/>
            <a:ext cx="5131080" cy="4350960"/>
          </a:xfrm>
          <a:prstGeom prst="rect">
            <a:avLst/>
          </a:prstGeom>
        </p:spPr>
        <p:txBody>
          <a:bodyPr lIns="0" tIns="0" rIns="0" bIns="0"/>
          <a:lstStyle/>
          <a:p>
            <a:endParaRPr lang="it-IT"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838080" y="365040"/>
            <a:ext cx="10515240" cy="1325160"/>
          </a:xfrm>
          <a:prstGeom prst="rect">
            <a:avLst/>
          </a:prstGeom>
        </p:spPr>
        <p:txBody>
          <a:bodyPr lIns="0" tIns="0" rIns="0" bIns="0" anchor="ctr"/>
          <a:lstStyle/>
          <a:p>
            <a:endParaRPr lang="it-IT"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838080" y="365040"/>
            <a:ext cx="10515240" cy="6144120"/>
          </a:xfrm>
          <a:prstGeom prst="rect">
            <a:avLst/>
          </a:prstGeom>
        </p:spPr>
        <p:txBody>
          <a:bodyPr lIns="0" tIns="0" rIns="0" bIns="0" anchor="ctr"/>
          <a:lstStyle/>
          <a:p>
            <a:pPr algn="ctr"/>
            <a:endParaRPr lang="it-IT"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838080" y="365040"/>
            <a:ext cx="10515240" cy="1325160"/>
          </a:xfrm>
          <a:prstGeom prst="rect">
            <a:avLst/>
          </a:prstGeom>
        </p:spPr>
        <p:txBody>
          <a:bodyPr lIns="0" tIns="0" rIns="0" bIns="0" anchor="ctr"/>
          <a:lstStyle/>
          <a:p>
            <a:endParaRPr lang="it-IT" sz="1800" b="0" strike="noStrike" spc="-1">
              <a:solidFill>
                <a:srgbClr val="000000"/>
              </a:solidFill>
              <a:uFill>
                <a:solidFill>
                  <a:srgbClr val="FFFFFF"/>
                </a:solidFill>
              </a:uFill>
              <a:latin typeface="Calibri"/>
            </a:endParaRPr>
          </a:p>
        </p:txBody>
      </p:sp>
      <p:sp>
        <p:nvSpPr>
          <p:cNvPr id="54" name="PlaceHolder 2"/>
          <p:cNvSpPr>
            <a:spLocks noGrp="1"/>
          </p:cNvSpPr>
          <p:nvPr>
            <p:ph type="body"/>
          </p:nvPr>
        </p:nvSpPr>
        <p:spPr>
          <a:xfrm>
            <a:off x="838080" y="1825560"/>
            <a:ext cx="5131080" cy="2075040"/>
          </a:xfrm>
          <a:prstGeom prst="rect">
            <a:avLst/>
          </a:prstGeom>
        </p:spPr>
        <p:txBody>
          <a:bodyPr lIns="0" tIns="0" rIns="0" bIns="0"/>
          <a:lstStyle/>
          <a:p>
            <a:endParaRPr lang="it-IT" sz="2800" b="0" strike="noStrike" spc="-1">
              <a:solidFill>
                <a:srgbClr val="000000"/>
              </a:solidFill>
              <a:uFill>
                <a:solidFill>
                  <a:srgbClr val="FFFFFF"/>
                </a:solidFill>
              </a:uFill>
              <a:latin typeface="Calibri"/>
            </a:endParaRPr>
          </a:p>
        </p:txBody>
      </p:sp>
      <p:sp>
        <p:nvSpPr>
          <p:cNvPr id="55" name="PlaceHolder 3"/>
          <p:cNvSpPr>
            <a:spLocks noGrp="1"/>
          </p:cNvSpPr>
          <p:nvPr>
            <p:ph type="body"/>
          </p:nvPr>
        </p:nvSpPr>
        <p:spPr>
          <a:xfrm>
            <a:off x="838080" y="4098240"/>
            <a:ext cx="5131080" cy="2075040"/>
          </a:xfrm>
          <a:prstGeom prst="rect">
            <a:avLst/>
          </a:prstGeom>
        </p:spPr>
        <p:txBody>
          <a:bodyPr lIns="0" tIns="0" rIns="0" bIns="0"/>
          <a:lstStyle/>
          <a:p>
            <a:endParaRPr lang="it-IT" sz="2800" b="0" strike="noStrike" spc="-1">
              <a:solidFill>
                <a:srgbClr val="000000"/>
              </a:solidFill>
              <a:uFill>
                <a:solidFill>
                  <a:srgbClr val="FFFFFF"/>
                </a:solidFill>
              </a:uFill>
              <a:latin typeface="Calibri"/>
            </a:endParaRPr>
          </a:p>
        </p:txBody>
      </p:sp>
      <p:sp>
        <p:nvSpPr>
          <p:cNvPr id="56" name="PlaceHolder 4"/>
          <p:cNvSpPr>
            <a:spLocks noGrp="1"/>
          </p:cNvSpPr>
          <p:nvPr>
            <p:ph type="body"/>
          </p:nvPr>
        </p:nvSpPr>
        <p:spPr>
          <a:xfrm>
            <a:off x="6226200" y="1825560"/>
            <a:ext cx="5131080" cy="4350960"/>
          </a:xfrm>
          <a:prstGeom prst="rect">
            <a:avLst/>
          </a:prstGeom>
        </p:spPr>
        <p:txBody>
          <a:bodyPr lIns="0" tIns="0" rIns="0" bIns="0"/>
          <a:lstStyle/>
          <a:p>
            <a:endParaRPr lang="it-IT"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838080" y="365040"/>
            <a:ext cx="10515240" cy="1325160"/>
          </a:xfrm>
          <a:prstGeom prst="rect">
            <a:avLst/>
          </a:prstGeom>
        </p:spPr>
        <p:txBody>
          <a:bodyPr lIns="0" tIns="0" rIns="0" bIns="0" anchor="ctr"/>
          <a:lstStyle/>
          <a:p>
            <a:endParaRPr lang="it-IT" sz="1800" b="0" strike="noStrike" spc="-1">
              <a:solidFill>
                <a:srgbClr val="000000"/>
              </a:solidFill>
              <a:uFill>
                <a:solidFill>
                  <a:srgbClr val="FFFFFF"/>
                </a:solidFill>
              </a:uFill>
              <a:latin typeface="Calibri"/>
            </a:endParaRPr>
          </a:p>
        </p:txBody>
      </p:sp>
      <p:sp>
        <p:nvSpPr>
          <p:cNvPr id="6" name="PlaceHolder 2"/>
          <p:cNvSpPr>
            <a:spLocks noGrp="1"/>
          </p:cNvSpPr>
          <p:nvPr>
            <p:ph type="subTitle"/>
          </p:nvPr>
        </p:nvSpPr>
        <p:spPr>
          <a:xfrm>
            <a:off x="838080" y="1825560"/>
            <a:ext cx="10515240" cy="4350960"/>
          </a:xfrm>
          <a:prstGeom prst="rect">
            <a:avLst/>
          </a:prstGeom>
        </p:spPr>
        <p:txBody>
          <a:bodyPr lIns="0" tIns="0" rIns="0" bIns="0" anchor="ctr"/>
          <a:lstStyle/>
          <a:p>
            <a:pPr algn="ctr"/>
            <a:endParaRPr lang="it-IT"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838080" y="365040"/>
            <a:ext cx="10515240" cy="1325160"/>
          </a:xfrm>
          <a:prstGeom prst="rect">
            <a:avLst/>
          </a:prstGeom>
        </p:spPr>
        <p:txBody>
          <a:bodyPr lIns="0" tIns="0" rIns="0" bIns="0" anchor="ctr"/>
          <a:lstStyle/>
          <a:p>
            <a:endParaRPr lang="it-IT" sz="1800" b="0" strike="noStrike" spc="-1">
              <a:solidFill>
                <a:srgbClr val="000000"/>
              </a:solidFill>
              <a:uFill>
                <a:solidFill>
                  <a:srgbClr val="FFFFFF"/>
                </a:solidFill>
              </a:uFill>
              <a:latin typeface="Calibri"/>
            </a:endParaRPr>
          </a:p>
        </p:txBody>
      </p:sp>
      <p:sp>
        <p:nvSpPr>
          <p:cNvPr id="58" name="PlaceHolder 2"/>
          <p:cNvSpPr>
            <a:spLocks noGrp="1"/>
          </p:cNvSpPr>
          <p:nvPr>
            <p:ph type="body"/>
          </p:nvPr>
        </p:nvSpPr>
        <p:spPr>
          <a:xfrm>
            <a:off x="838080" y="1825560"/>
            <a:ext cx="5131080" cy="4350960"/>
          </a:xfrm>
          <a:prstGeom prst="rect">
            <a:avLst/>
          </a:prstGeom>
        </p:spPr>
        <p:txBody>
          <a:bodyPr lIns="0" tIns="0" rIns="0" bIns="0"/>
          <a:lstStyle/>
          <a:p>
            <a:endParaRPr lang="it-IT" sz="2800" b="0" strike="noStrike" spc="-1">
              <a:solidFill>
                <a:srgbClr val="000000"/>
              </a:solidFill>
              <a:uFill>
                <a:solidFill>
                  <a:srgbClr val="FFFFFF"/>
                </a:solidFill>
              </a:uFill>
              <a:latin typeface="Calibri"/>
            </a:endParaRPr>
          </a:p>
        </p:txBody>
      </p:sp>
      <p:sp>
        <p:nvSpPr>
          <p:cNvPr id="59" name="PlaceHolder 3"/>
          <p:cNvSpPr>
            <a:spLocks noGrp="1"/>
          </p:cNvSpPr>
          <p:nvPr>
            <p:ph type="body"/>
          </p:nvPr>
        </p:nvSpPr>
        <p:spPr>
          <a:xfrm>
            <a:off x="6226200" y="1825560"/>
            <a:ext cx="5131080" cy="2075040"/>
          </a:xfrm>
          <a:prstGeom prst="rect">
            <a:avLst/>
          </a:prstGeom>
        </p:spPr>
        <p:txBody>
          <a:bodyPr lIns="0" tIns="0" rIns="0" bIns="0"/>
          <a:lstStyle/>
          <a:p>
            <a:endParaRPr lang="it-IT" sz="2800" b="0" strike="noStrike" spc="-1">
              <a:solidFill>
                <a:srgbClr val="000000"/>
              </a:solidFill>
              <a:uFill>
                <a:solidFill>
                  <a:srgbClr val="FFFFFF"/>
                </a:solidFill>
              </a:uFill>
              <a:latin typeface="Calibri"/>
            </a:endParaRPr>
          </a:p>
        </p:txBody>
      </p:sp>
      <p:sp>
        <p:nvSpPr>
          <p:cNvPr id="60" name="PlaceHolder 4"/>
          <p:cNvSpPr>
            <a:spLocks noGrp="1"/>
          </p:cNvSpPr>
          <p:nvPr>
            <p:ph type="body"/>
          </p:nvPr>
        </p:nvSpPr>
        <p:spPr>
          <a:xfrm>
            <a:off x="6226200" y="4098240"/>
            <a:ext cx="5131080" cy="2075040"/>
          </a:xfrm>
          <a:prstGeom prst="rect">
            <a:avLst/>
          </a:prstGeom>
        </p:spPr>
        <p:txBody>
          <a:bodyPr lIns="0" tIns="0" rIns="0" bIns="0"/>
          <a:lstStyle/>
          <a:p>
            <a:endParaRPr lang="it-IT"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838080" y="365040"/>
            <a:ext cx="10515240" cy="1325160"/>
          </a:xfrm>
          <a:prstGeom prst="rect">
            <a:avLst/>
          </a:prstGeom>
        </p:spPr>
        <p:txBody>
          <a:bodyPr lIns="0" tIns="0" rIns="0" bIns="0" anchor="ctr"/>
          <a:lstStyle/>
          <a:p>
            <a:endParaRPr lang="it-IT" sz="1800" b="0" strike="noStrike" spc="-1">
              <a:solidFill>
                <a:srgbClr val="000000"/>
              </a:solidFill>
              <a:uFill>
                <a:solidFill>
                  <a:srgbClr val="FFFFFF"/>
                </a:solidFill>
              </a:uFill>
              <a:latin typeface="Calibri"/>
            </a:endParaRPr>
          </a:p>
        </p:txBody>
      </p:sp>
      <p:sp>
        <p:nvSpPr>
          <p:cNvPr id="62" name="PlaceHolder 2"/>
          <p:cNvSpPr>
            <a:spLocks noGrp="1"/>
          </p:cNvSpPr>
          <p:nvPr>
            <p:ph type="body"/>
          </p:nvPr>
        </p:nvSpPr>
        <p:spPr>
          <a:xfrm>
            <a:off x="838080" y="1825560"/>
            <a:ext cx="5131080" cy="2075040"/>
          </a:xfrm>
          <a:prstGeom prst="rect">
            <a:avLst/>
          </a:prstGeom>
        </p:spPr>
        <p:txBody>
          <a:bodyPr lIns="0" tIns="0" rIns="0" bIns="0"/>
          <a:lstStyle/>
          <a:p>
            <a:endParaRPr lang="it-IT" sz="2800" b="0" strike="noStrike" spc="-1">
              <a:solidFill>
                <a:srgbClr val="000000"/>
              </a:solidFill>
              <a:uFill>
                <a:solidFill>
                  <a:srgbClr val="FFFFFF"/>
                </a:solidFill>
              </a:uFill>
              <a:latin typeface="Calibri"/>
            </a:endParaRPr>
          </a:p>
        </p:txBody>
      </p:sp>
      <p:sp>
        <p:nvSpPr>
          <p:cNvPr id="63" name="PlaceHolder 3"/>
          <p:cNvSpPr>
            <a:spLocks noGrp="1"/>
          </p:cNvSpPr>
          <p:nvPr>
            <p:ph type="body"/>
          </p:nvPr>
        </p:nvSpPr>
        <p:spPr>
          <a:xfrm>
            <a:off x="6226200" y="1825560"/>
            <a:ext cx="5131080" cy="2075040"/>
          </a:xfrm>
          <a:prstGeom prst="rect">
            <a:avLst/>
          </a:prstGeom>
        </p:spPr>
        <p:txBody>
          <a:bodyPr lIns="0" tIns="0" rIns="0" bIns="0"/>
          <a:lstStyle/>
          <a:p>
            <a:endParaRPr lang="it-IT" sz="2800" b="0" strike="noStrike" spc="-1">
              <a:solidFill>
                <a:srgbClr val="000000"/>
              </a:solidFill>
              <a:uFill>
                <a:solidFill>
                  <a:srgbClr val="FFFFFF"/>
                </a:solidFill>
              </a:uFill>
              <a:latin typeface="Calibri"/>
            </a:endParaRPr>
          </a:p>
        </p:txBody>
      </p:sp>
      <p:sp>
        <p:nvSpPr>
          <p:cNvPr id="64" name="PlaceHolder 4"/>
          <p:cNvSpPr>
            <a:spLocks noGrp="1"/>
          </p:cNvSpPr>
          <p:nvPr>
            <p:ph type="body"/>
          </p:nvPr>
        </p:nvSpPr>
        <p:spPr>
          <a:xfrm>
            <a:off x="838080" y="4098240"/>
            <a:ext cx="10515240" cy="2075040"/>
          </a:xfrm>
          <a:prstGeom prst="rect">
            <a:avLst/>
          </a:prstGeom>
        </p:spPr>
        <p:txBody>
          <a:bodyPr lIns="0" tIns="0" rIns="0" bIns="0"/>
          <a:lstStyle/>
          <a:p>
            <a:endParaRPr lang="it-IT"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838080" y="365040"/>
            <a:ext cx="10515240" cy="1325160"/>
          </a:xfrm>
          <a:prstGeom prst="rect">
            <a:avLst/>
          </a:prstGeom>
        </p:spPr>
        <p:txBody>
          <a:bodyPr lIns="0" tIns="0" rIns="0" bIns="0" anchor="ctr"/>
          <a:lstStyle/>
          <a:p>
            <a:endParaRPr lang="it-IT" sz="1800" b="0" strike="noStrike" spc="-1">
              <a:solidFill>
                <a:srgbClr val="000000"/>
              </a:solidFill>
              <a:uFill>
                <a:solidFill>
                  <a:srgbClr val="FFFFFF"/>
                </a:solidFill>
              </a:uFill>
              <a:latin typeface="Calibri"/>
            </a:endParaRPr>
          </a:p>
        </p:txBody>
      </p:sp>
      <p:sp>
        <p:nvSpPr>
          <p:cNvPr id="66" name="PlaceHolder 2"/>
          <p:cNvSpPr>
            <a:spLocks noGrp="1"/>
          </p:cNvSpPr>
          <p:nvPr>
            <p:ph type="body"/>
          </p:nvPr>
        </p:nvSpPr>
        <p:spPr>
          <a:xfrm>
            <a:off x="838080" y="1825560"/>
            <a:ext cx="10515240" cy="2075040"/>
          </a:xfrm>
          <a:prstGeom prst="rect">
            <a:avLst/>
          </a:prstGeom>
        </p:spPr>
        <p:txBody>
          <a:bodyPr lIns="0" tIns="0" rIns="0" bIns="0"/>
          <a:lstStyle/>
          <a:p>
            <a:endParaRPr lang="it-IT" sz="2800" b="0" strike="noStrike" spc="-1">
              <a:solidFill>
                <a:srgbClr val="000000"/>
              </a:solidFill>
              <a:uFill>
                <a:solidFill>
                  <a:srgbClr val="FFFFFF"/>
                </a:solidFill>
              </a:uFill>
              <a:latin typeface="Calibri"/>
            </a:endParaRPr>
          </a:p>
        </p:txBody>
      </p:sp>
      <p:sp>
        <p:nvSpPr>
          <p:cNvPr id="67" name="PlaceHolder 3"/>
          <p:cNvSpPr>
            <a:spLocks noGrp="1"/>
          </p:cNvSpPr>
          <p:nvPr>
            <p:ph type="body"/>
          </p:nvPr>
        </p:nvSpPr>
        <p:spPr>
          <a:xfrm>
            <a:off x="838080" y="4098240"/>
            <a:ext cx="10515240" cy="2075040"/>
          </a:xfrm>
          <a:prstGeom prst="rect">
            <a:avLst/>
          </a:prstGeom>
        </p:spPr>
        <p:txBody>
          <a:bodyPr lIns="0" tIns="0" rIns="0" bIns="0"/>
          <a:lstStyle/>
          <a:p>
            <a:endParaRPr lang="it-IT"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838080" y="365040"/>
            <a:ext cx="10515240" cy="1325160"/>
          </a:xfrm>
          <a:prstGeom prst="rect">
            <a:avLst/>
          </a:prstGeom>
        </p:spPr>
        <p:txBody>
          <a:bodyPr lIns="0" tIns="0" rIns="0" bIns="0" anchor="ctr"/>
          <a:lstStyle/>
          <a:p>
            <a:endParaRPr lang="it-IT" sz="1800" b="0" strike="noStrike" spc="-1">
              <a:solidFill>
                <a:srgbClr val="000000"/>
              </a:solidFill>
              <a:uFill>
                <a:solidFill>
                  <a:srgbClr val="FFFFFF"/>
                </a:solidFill>
              </a:uFill>
              <a:latin typeface="Calibri"/>
            </a:endParaRPr>
          </a:p>
        </p:txBody>
      </p:sp>
      <p:sp>
        <p:nvSpPr>
          <p:cNvPr id="69" name="PlaceHolder 2"/>
          <p:cNvSpPr>
            <a:spLocks noGrp="1"/>
          </p:cNvSpPr>
          <p:nvPr>
            <p:ph type="body"/>
          </p:nvPr>
        </p:nvSpPr>
        <p:spPr>
          <a:xfrm>
            <a:off x="838080" y="1825560"/>
            <a:ext cx="5131080" cy="2075040"/>
          </a:xfrm>
          <a:prstGeom prst="rect">
            <a:avLst/>
          </a:prstGeom>
        </p:spPr>
        <p:txBody>
          <a:bodyPr lIns="0" tIns="0" rIns="0" bIns="0"/>
          <a:lstStyle/>
          <a:p>
            <a:endParaRPr lang="it-IT" sz="2800" b="0" strike="noStrike" spc="-1">
              <a:solidFill>
                <a:srgbClr val="000000"/>
              </a:solidFill>
              <a:uFill>
                <a:solidFill>
                  <a:srgbClr val="FFFFFF"/>
                </a:solidFill>
              </a:uFill>
              <a:latin typeface="Calibri"/>
            </a:endParaRPr>
          </a:p>
        </p:txBody>
      </p:sp>
      <p:sp>
        <p:nvSpPr>
          <p:cNvPr id="70" name="PlaceHolder 3"/>
          <p:cNvSpPr>
            <a:spLocks noGrp="1"/>
          </p:cNvSpPr>
          <p:nvPr>
            <p:ph type="body"/>
          </p:nvPr>
        </p:nvSpPr>
        <p:spPr>
          <a:xfrm>
            <a:off x="6226200" y="1825560"/>
            <a:ext cx="5131080" cy="2075040"/>
          </a:xfrm>
          <a:prstGeom prst="rect">
            <a:avLst/>
          </a:prstGeom>
        </p:spPr>
        <p:txBody>
          <a:bodyPr lIns="0" tIns="0" rIns="0" bIns="0"/>
          <a:lstStyle/>
          <a:p>
            <a:endParaRPr lang="it-IT" sz="2800" b="0" strike="noStrike" spc="-1">
              <a:solidFill>
                <a:srgbClr val="000000"/>
              </a:solidFill>
              <a:uFill>
                <a:solidFill>
                  <a:srgbClr val="FFFFFF"/>
                </a:solidFill>
              </a:uFill>
              <a:latin typeface="Calibri"/>
            </a:endParaRPr>
          </a:p>
        </p:txBody>
      </p:sp>
      <p:sp>
        <p:nvSpPr>
          <p:cNvPr id="71" name="PlaceHolder 4"/>
          <p:cNvSpPr>
            <a:spLocks noGrp="1"/>
          </p:cNvSpPr>
          <p:nvPr>
            <p:ph type="body"/>
          </p:nvPr>
        </p:nvSpPr>
        <p:spPr>
          <a:xfrm>
            <a:off x="6226200" y="4098240"/>
            <a:ext cx="5131080" cy="2075040"/>
          </a:xfrm>
          <a:prstGeom prst="rect">
            <a:avLst/>
          </a:prstGeom>
        </p:spPr>
        <p:txBody>
          <a:bodyPr lIns="0" tIns="0" rIns="0" bIns="0"/>
          <a:lstStyle/>
          <a:p>
            <a:endParaRPr lang="it-IT" sz="2800" b="0" strike="noStrike" spc="-1">
              <a:solidFill>
                <a:srgbClr val="000000"/>
              </a:solidFill>
              <a:uFill>
                <a:solidFill>
                  <a:srgbClr val="FFFFFF"/>
                </a:solidFill>
              </a:uFill>
              <a:latin typeface="Calibri"/>
            </a:endParaRPr>
          </a:p>
        </p:txBody>
      </p:sp>
      <p:sp>
        <p:nvSpPr>
          <p:cNvPr id="72" name="PlaceHolder 5"/>
          <p:cNvSpPr>
            <a:spLocks noGrp="1"/>
          </p:cNvSpPr>
          <p:nvPr>
            <p:ph type="body"/>
          </p:nvPr>
        </p:nvSpPr>
        <p:spPr>
          <a:xfrm>
            <a:off x="838080" y="4098240"/>
            <a:ext cx="5131080" cy="2075040"/>
          </a:xfrm>
          <a:prstGeom prst="rect">
            <a:avLst/>
          </a:prstGeom>
        </p:spPr>
        <p:txBody>
          <a:bodyPr lIns="0" tIns="0" rIns="0" bIns="0"/>
          <a:lstStyle/>
          <a:p>
            <a:endParaRPr lang="it-IT"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838080" y="365040"/>
            <a:ext cx="10515240" cy="1325160"/>
          </a:xfrm>
          <a:prstGeom prst="rect">
            <a:avLst/>
          </a:prstGeom>
        </p:spPr>
        <p:txBody>
          <a:bodyPr lIns="0" tIns="0" rIns="0" bIns="0" anchor="ctr"/>
          <a:lstStyle/>
          <a:p>
            <a:endParaRPr lang="it-IT" sz="1800" b="0" strike="noStrike" spc="-1">
              <a:solidFill>
                <a:srgbClr val="000000"/>
              </a:solidFill>
              <a:uFill>
                <a:solidFill>
                  <a:srgbClr val="FFFFFF"/>
                </a:solidFill>
              </a:uFill>
              <a:latin typeface="Calibri"/>
            </a:endParaRPr>
          </a:p>
        </p:txBody>
      </p:sp>
      <p:sp>
        <p:nvSpPr>
          <p:cNvPr id="74" name="PlaceHolder 2"/>
          <p:cNvSpPr>
            <a:spLocks noGrp="1"/>
          </p:cNvSpPr>
          <p:nvPr>
            <p:ph type="body"/>
          </p:nvPr>
        </p:nvSpPr>
        <p:spPr>
          <a:xfrm>
            <a:off x="838080" y="1825560"/>
            <a:ext cx="10515240" cy="4350960"/>
          </a:xfrm>
          <a:prstGeom prst="rect">
            <a:avLst/>
          </a:prstGeom>
        </p:spPr>
        <p:txBody>
          <a:bodyPr lIns="0" tIns="0" rIns="0" bIns="0"/>
          <a:lstStyle/>
          <a:p>
            <a:endParaRPr lang="it-IT" sz="2800" b="0" strike="noStrike" spc="-1">
              <a:solidFill>
                <a:srgbClr val="000000"/>
              </a:solidFill>
              <a:uFill>
                <a:solidFill>
                  <a:srgbClr val="FFFFFF"/>
                </a:solidFill>
              </a:uFill>
              <a:latin typeface="Calibri"/>
            </a:endParaRPr>
          </a:p>
        </p:txBody>
      </p:sp>
      <p:sp>
        <p:nvSpPr>
          <p:cNvPr id="75" name="PlaceHolder 3"/>
          <p:cNvSpPr>
            <a:spLocks noGrp="1"/>
          </p:cNvSpPr>
          <p:nvPr>
            <p:ph type="body"/>
          </p:nvPr>
        </p:nvSpPr>
        <p:spPr>
          <a:xfrm>
            <a:off x="838080" y="1825560"/>
            <a:ext cx="10515240" cy="4350960"/>
          </a:xfrm>
          <a:prstGeom prst="rect">
            <a:avLst/>
          </a:prstGeom>
        </p:spPr>
        <p:txBody>
          <a:bodyPr lIns="0" tIns="0" rIns="0" bIns="0"/>
          <a:lstStyle/>
          <a:p>
            <a:endParaRPr lang="it-IT" sz="2800" b="0" strike="noStrike" spc="-1">
              <a:solidFill>
                <a:srgbClr val="000000"/>
              </a:solidFill>
              <a:uFill>
                <a:solidFill>
                  <a:srgbClr val="FFFFFF"/>
                </a:solidFill>
              </a:uFill>
              <a:latin typeface="Calibri"/>
            </a:endParaRPr>
          </a:p>
        </p:txBody>
      </p:sp>
      <p:pic>
        <p:nvPicPr>
          <p:cNvPr id="76" name="Immagine 75"/>
          <p:cNvPicPr/>
          <p:nvPr/>
        </p:nvPicPr>
        <p:blipFill>
          <a:blip r:embed="rId2"/>
          <a:stretch/>
        </p:blipFill>
        <p:spPr>
          <a:xfrm>
            <a:off x="3368880" y="1825560"/>
            <a:ext cx="5452920" cy="4350960"/>
          </a:xfrm>
          <a:prstGeom prst="rect">
            <a:avLst/>
          </a:prstGeom>
          <a:ln>
            <a:noFill/>
          </a:ln>
        </p:spPr>
      </p:pic>
      <p:pic>
        <p:nvPicPr>
          <p:cNvPr id="77" name="Immagine 76"/>
          <p:cNvPicPr/>
          <p:nvPr/>
        </p:nvPicPr>
        <p:blipFill>
          <a:blip r:embed="rId2"/>
          <a:stretch/>
        </p:blipFill>
        <p:spPr>
          <a:xfrm>
            <a:off x="3368880" y="1825560"/>
            <a:ext cx="5452920" cy="4350960"/>
          </a:xfrm>
          <a:prstGeom prst="rect">
            <a:avLst/>
          </a:prstGeom>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838080" y="365040"/>
            <a:ext cx="10515240" cy="1325160"/>
          </a:xfrm>
          <a:prstGeom prst="rect">
            <a:avLst/>
          </a:prstGeom>
        </p:spPr>
        <p:txBody>
          <a:bodyPr lIns="0" tIns="0" rIns="0" bIns="0" anchor="ctr"/>
          <a:lstStyle/>
          <a:p>
            <a:endParaRPr lang="it-IT" sz="1800" b="0" strike="noStrike" spc="-1">
              <a:solidFill>
                <a:srgbClr val="000000"/>
              </a:solidFill>
              <a:uFill>
                <a:solidFill>
                  <a:srgbClr val="FFFFFF"/>
                </a:solidFill>
              </a:uFill>
              <a:latin typeface="Calibri"/>
            </a:endParaRPr>
          </a:p>
        </p:txBody>
      </p:sp>
      <p:sp>
        <p:nvSpPr>
          <p:cNvPr id="8" name="PlaceHolder 2"/>
          <p:cNvSpPr>
            <a:spLocks noGrp="1"/>
          </p:cNvSpPr>
          <p:nvPr>
            <p:ph type="body"/>
          </p:nvPr>
        </p:nvSpPr>
        <p:spPr>
          <a:xfrm>
            <a:off x="838080" y="1825560"/>
            <a:ext cx="10515240" cy="4350960"/>
          </a:xfrm>
          <a:prstGeom prst="rect">
            <a:avLst/>
          </a:prstGeom>
        </p:spPr>
        <p:txBody>
          <a:bodyPr lIns="0" tIns="0" rIns="0" bIns="0"/>
          <a:lstStyle/>
          <a:p>
            <a:endParaRPr lang="it-IT"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838080" y="365040"/>
            <a:ext cx="10515240" cy="1325160"/>
          </a:xfrm>
          <a:prstGeom prst="rect">
            <a:avLst/>
          </a:prstGeom>
        </p:spPr>
        <p:txBody>
          <a:bodyPr lIns="0" tIns="0" rIns="0" bIns="0" anchor="ctr"/>
          <a:lstStyle/>
          <a:p>
            <a:endParaRPr lang="it-IT" sz="1800" b="0" strike="noStrike" spc="-1">
              <a:solidFill>
                <a:srgbClr val="000000"/>
              </a:solidFill>
              <a:uFill>
                <a:solidFill>
                  <a:srgbClr val="FFFFFF"/>
                </a:solidFill>
              </a:uFill>
              <a:latin typeface="Calibri"/>
            </a:endParaRPr>
          </a:p>
        </p:txBody>
      </p:sp>
      <p:sp>
        <p:nvSpPr>
          <p:cNvPr id="10" name="PlaceHolder 2"/>
          <p:cNvSpPr>
            <a:spLocks noGrp="1"/>
          </p:cNvSpPr>
          <p:nvPr>
            <p:ph type="body"/>
          </p:nvPr>
        </p:nvSpPr>
        <p:spPr>
          <a:xfrm>
            <a:off x="838080" y="1825560"/>
            <a:ext cx="5131080" cy="4350960"/>
          </a:xfrm>
          <a:prstGeom prst="rect">
            <a:avLst/>
          </a:prstGeom>
        </p:spPr>
        <p:txBody>
          <a:bodyPr lIns="0" tIns="0" rIns="0" bIns="0"/>
          <a:lstStyle/>
          <a:p>
            <a:endParaRPr lang="it-IT" sz="2800" b="0" strike="noStrike" spc="-1">
              <a:solidFill>
                <a:srgbClr val="000000"/>
              </a:solidFill>
              <a:uFill>
                <a:solidFill>
                  <a:srgbClr val="FFFFFF"/>
                </a:solidFill>
              </a:uFill>
              <a:latin typeface="Calibri"/>
            </a:endParaRPr>
          </a:p>
        </p:txBody>
      </p:sp>
      <p:sp>
        <p:nvSpPr>
          <p:cNvPr id="11" name="PlaceHolder 3"/>
          <p:cNvSpPr>
            <a:spLocks noGrp="1"/>
          </p:cNvSpPr>
          <p:nvPr>
            <p:ph type="body"/>
          </p:nvPr>
        </p:nvSpPr>
        <p:spPr>
          <a:xfrm>
            <a:off x="6226200" y="1825560"/>
            <a:ext cx="5131080" cy="4350960"/>
          </a:xfrm>
          <a:prstGeom prst="rect">
            <a:avLst/>
          </a:prstGeom>
        </p:spPr>
        <p:txBody>
          <a:bodyPr lIns="0" tIns="0" rIns="0" bIns="0"/>
          <a:lstStyle/>
          <a:p>
            <a:endParaRPr lang="it-IT"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838080" y="365040"/>
            <a:ext cx="10515240" cy="1325160"/>
          </a:xfrm>
          <a:prstGeom prst="rect">
            <a:avLst/>
          </a:prstGeom>
        </p:spPr>
        <p:txBody>
          <a:bodyPr lIns="0" tIns="0" rIns="0" bIns="0" anchor="ctr"/>
          <a:lstStyle/>
          <a:p>
            <a:endParaRPr lang="it-IT"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838080" y="365040"/>
            <a:ext cx="10515240" cy="6144120"/>
          </a:xfrm>
          <a:prstGeom prst="rect">
            <a:avLst/>
          </a:prstGeom>
        </p:spPr>
        <p:txBody>
          <a:bodyPr lIns="0" tIns="0" rIns="0" bIns="0" anchor="ctr"/>
          <a:lstStyle/>
          <a:p>
            <a:pPr algn="ctr"/>
            <a:endParaRPr lang="it-IT"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838080" y="365040"/>
            <a:ext cx="10515240" cy="1325160"/>
          </a:xfrm>
          <a:prstGeom prst="rect">
            <a:avLst/>
          </a:prstGeom>
        </p:spPr>
        <p:txBody>
          <a:bodyPr lIns="0" tIns="0" rIns="0" bIns="0" anchor="ctr"/>
          <a:lstStyle/>
          <a:p>
            <a:endParaRPr lang="it-IT" sz="1800" b="0" strike="noStrike" spc="-1">
              <a:solidFill>
                <a:srgbClr val="000000"/>
              </a:solidFill>
              <a:uFill>
                <a:solidFill>
                  <a:srgbClr val="FFFFFF"/>
                </a:solidFill>
              </a:uFill>
              <a:latin typeface="Calibri"/>
            </a:endParaRPr>
          </a:p>
        </p:txBody>
      </p:sp>
      <p:sp>
        <p:nvSpPr>
          <p:cNvPr id="15" name="PlaceHolder 2"/>
          <p:cNvSpPr>
            <a:spLocks noGrp="1"/>
          </p:cNvSpPr>
          <p:nvPr>
            <p:ph type="body"/>
          </p:nvPr>
        </p:nvSpPr>
        <p:spPr>
          <a:xfrm>
            <a:off x="838080" y="1825560"/>
            <a:ext cx="5131080" cy="2075040"/>
          </a:xfrm>
          <a:prstGeom prst="rect">
            <a:avLst/>
          </a:prstGeom>
        </p:spPr>
        <p:txBody>
          <a:bodyPr lIns="0" tIns="0" rIns="0" bIns="0"/>
          <a:lstStyle/>
          <a:p>
            <a:endParaRPr lang="it-IT" sz="2800" b="0" strike="noStrike" spc="-1">
              <a:solidFill>
                <a:srgbClr val="000000"/>
              </a:solidFill>
              <a:uFill>
                <a:solidFill>
                  <a:srgbClr val="FFFFFF"/>
                </a:solidFill>
              </a:uFill>
              <a:latin typeface="Calibri"/>
            </a:endParaRPr>
          </a:p>
        </p:txBody>
      </p:sp>
      <p:sp>
        <p:nvSpPr>
          <p:cNvPr id="16" name="PlaceHolder 3"/>
          <p:cNvSpPr>
            <a:spLocks noGrp="1"/>
          </p:cNvSpPr>
          <p:nvPr>
            <p:ph type="body"/>
          </p:nvPr>
        </p:nvSpPr>
        <p:spPr>
          <a:xfrm>
            <a:off x="838080" y="4098240"/>
            <a:ext cx="5131080" cy="2075040"/>
          </a:xfrm>
          <a:prstGeom prst="rect">
            <a:avLst/>
          </a:prstGeom>
        </p:spPr>
        <p:txBody>
          <a:bodyPr lIns="0" tIns="0" rIns="0" bIns="0"/>
          <a:lstStyle/>
          <a:p>
            <a:endParaRPr lang="it-IT" sz="2800" b="0" strike="noStrike" spc="-1">
              <a:solidFill>
                <a:srgbClr val="000000"/>
              </a:solidFill>
              <a:uFill>
                <a:solidFill>
                  <a:srgbClr val="FFFFFF"/>
                </a:solidFill>
              </a:uFill>
              <a:latin typeface="Calibri"/>
            </a:endParaRPr>
          </a:p>
        </p:txBody>
      </p:sp>
      <p:sp>
        <p:nvSpPr>
          <p:cNvPr id="17" name="PlaceHolder 4"/>
          <p:cNvSpPr>
            <a:spLocks noGrp="1"/>
          </p:cNvSpPr>
          <p:nvPr>
            <p:ph type="body"/>
          </p:nvPr>
        </p:nvSpPr>
        <p:spPr>
          <a:xfrm>
            <a:off x="6226200" y="1825560"/>
            <a:ext cx="5131080" cy="4350960"/>
          </a:xfrm>
          <a:prstGeom prst="rect">
            <a:avLst/>
          </a:prstGeom>
        </p:spPr>
        <p:txBody>
          <a:bodyPr lIns="0" tIns="0" rIns="0" bIns="0"/>
          <a:lstStyle/>
          <a:p>
            <a:endParaRPr lang="it-IT"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838080" y="365040"/>
            <a:ext cx="10515240" cy="1325160"/>
          </a:xfrm>
          <a:prstGeom prst="rect">
            <a:avLst/>
          </a:prstGeom>
        </p:spPr>
        <p:txBody>
          <a:bodyPr lIns="0" tIns="0" rIns="0" bIns="0" anchor="ctr"/>
          <a:lstStyle/>
          <a:p>
            <a:endParaRPr lang="it-IT" sz="1800" b="0" strike="noStrike" spc="-1">
              <a:solidFill>
                <a:srgbClr val="000000"/>
              </a:solidFill>
              <a:uFill>
                <a:solidFill>
                  <a:srgbClr val="FFFFFF"/>
                </a:solidFill>
              </a:uFill>
              <a:latin typeface="Calibri"/>
            </a:endParaRPr>
          </a:p>
        </p:txBody>
      </p:sp>
      <p:sp>
        <p:nvSpPr>
          <p:cNvPr id="19" name="PlaceHolder 2"/>
          <p:cNvSpPr>
            <a:spLocks noGrp="1"/>
          </p:cNvSpPr>
          <p:nvPr>
            <p:ph type="body"/>
          </p:nvPr>
        </p:nvSpPr>
        <p:spPr>
          <a:xfrm>
            <a:off x="838080" y="1825560"/>
            <a:ext cx="5131080" cy="4350960"/>
          </a:xfrm>
          <a:prstGeom prst="rect">
            <a:avLst/>
          </a:prstGeom>
        </p:spPr>
        <p:txBody>
          <a:bodyPr lIns="0" tIns="0" rIns="0" bIns="0"/>
          <a:lstStyle/>
          <a:p>
            <a:endParaRPr lang="it-IT" sz="2800" b="0" strike="noStrike" spc="-1">
              <a:solidFill>
                <a:srgbClr val="000000"/>
              </a:solidFill>
              <a:uFill>
                <a:solidFill>
                  <a:srgbClr val="FFFFFF"/>
                </a:solidFill>
              </a:uFill>
              <a:latin typeface="Calibri"/>
            </a:endParaRPr>
          </a:p>
        </p:txBody>
      </p:sp>
      <p:sp>
        <p:nvSpPr>
          <p:cNvPr id="20" name="PlaceHolder 3"/>
          <p:cNvSpPr>
            <a:spLocks noGrp="1"/>
          </p:cNvSpPr>
          <p:nvPr>
            <p:ph type="body"/>
          </p:nvPr>
        </p:nvSpPr>
        <p:spPr>
          <a:xfrm>
            <a:off x="6226200" y="1825560"/>
            <a:ext cx="5131080" cy="2075040"/>
          </a:xfrm>
          <a:prstGeom prst="rect">
            <a:avLst/>
          </a:prstGeom>
        </p:spPr>
        <p:txBody>
          <a:bodyPr lIns="0" tIns="0" rIns="0" bIns="0"/>
          <a:lstStyle/>
          <a:p>
            <a:endParaRPr lang="it-IT" sz="2800" b="0" strike="noStrike" spc="-1">
              <a:solidFill>
                <a:srgbClr val="000000"/>
              </a:solidFill>
              <a:uFill>
                <a:solidFill>
                  <a:srgbClr val="FFFFFF"/>
                </a:solidFill>
              </a:uFill>
              <a:latin typeface="Calibri"/>
            </a:endParaRPr>
          </a:p>
        </p:txBody>
      </p:sp>
      <p:sp>
        <p:nvSpPr>
          <p:cNvPr id="21" name="PlaceHolder 4"/>
          <p:cNvSpPr>
            <a:spLocks noGrp="1"/>
          </p:cNvSpPr>
          <p:nvPr>
            <p:ph type="body"/>
          </p:nvPr>
        </p:nvSpPr>
        <p:spPr>
          <a:xfrm>
            <a:off x="6226200" y="4098240"/>
            <a:ext cx="5131080" cy="2075040"/>
          </a:xfrm>
          <a:prstGeom prst="rect">
            <a:avLst/>
          </a:prstGeom>
        </p:spPr>
        <p:txBody>
          <a:bodyPr lIns="0" tIns="0" rIns="0" bIns="0"/>
          <a:lstStyle/>
          <a:p>
            <a:endParaRPr lang="it-IT"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838080" y="365040"/>
            <a:ext cx="10515240" cy="1325160"/>
          </a:xfrm>
          <a:prstGeom prst="rect">
            <a:avLst/>
          </a:prstGeom>
        </p:spPr>
        <p:txBody>
          <a:bodyPr lIns="0" tIns="0" rIns="0" bIns="0" anchor="ctr"/>
          <a:lstStyle/>
          <a:p>
            <a:endParaRPr lang="it-IT" sz="1800" b="0" strike="noStrike" spc="-1">
              <a:solidFill>
                <a:srgbClr val="000000"/>
              </a:solidFill>
              <a:uFill>
                <a:solidFill>
                  <a:srgbClr val="FFFFFF"/>
                </a:solidFill>
              </a:uFill>
              <a:latin typeface="Calibri"/>
            </a:endParaRPr>
          </a:p>
        </p:txBody>
      </p:sp>
      <p:sp>
        <p:nvSpPr>
          <p:cNvPr id="23" name="PlaceHolder 2"/>
          <p:cNvSpPr>
            <a:spLocks noGrp="1"/>
          </p:cNvSpPr>
          <p:nvPr>
            <p:ph type="body"/>
          </p:nvPr>
        </p:nvSpPr>
        <p:spPr>
          <a:xfrm>
            <a:off x="838080" y="1825560"/>
            <a:ext cx="5131080" cy="2075040"/>
          </a:xfrm>
          <a:prstGeom prst="rect">
            <a:avLst/>
          </a:prstGeom>
        </p:spPr>
        <p:txBody>
          <a:bodyPr lIns="0" tIns="0" rIns="0" bIns="0"/>
          <a:lstStyle/>
          <a:p>
            <a:endParaRPr lang="it-IT" sz="2800" b="0" strike="noStrike" spc="-1">
              <a:solidFill>
                <a:srgbClr val="000000"/>
              </a:solidFill>
              <a:uFill>
                <a:solidFill>
                  <a:srgbClr val="FFFFFF"/>
                </a:solidFill>
              </a:uFill>
              <a:latin typeface="Calibri"/>
            </a:endParaRPr>
          </a:p>
        </p:txBody>
      </p:sp>
      <p:sp>
        <p:nvSpPr>
          <p:cNvPr id="24" name="PlaceHolder 3"/>
          <p:cNvSpPr>
            <a:spLocks noGrp="1"/>
          </p:cNvSpPr>
          <p:nvPr>
            <p:ph type="body"/>
          </p:nvPr>
        </p:nvSpPr>
        <p:spPr>
          <a:xfrm>
            <a:off x="6226200" y="1825560"/>
            <a:ext cx="5131080" cy="2075040"/>
          </a:xfrm>
          <a:prstGeom prst="rect">
            <a:avLst/>
          </a:prstGeom>
        </p:spPr>
        <p:txBody>
          <a:bodyPr lIns="0" tIns="0" rIns="0" bIns="0"/>
          <a:lstStyle/>
          <a:p>
            <a:endParaRPr lang="it-IT" sz="2800" b="0" strike="noStrike" spc="-1">
              <a:solidFill>
                <a:srgbClr val="000000"/>
              </a:solidFill>
              <a:uFill>
                <a:solidFill>
                  <a:srgbClr val="FFFFFF"/>
                </a:solidFill>
              </a:uFill>
              <a:latin typeface="Calibri"/>
            </a:endParaRPr>
          </a:p>
        </p:txBody>
      </p:sp>
      <p:sp>
        <p:nvSpPr>
          <p:cNvPr id="25" name="PlaceHolder 4"/>
          <p:cNvSpPr>
            <a:spLocks noGrp="1"/>
          </p:cNvSpPr>
          <p:nvPr>
            <p:ph type="body"/>
          </p:nvPr>
        </p:nvSpPr>
        <p:spPr>
          <a:xfrm>
            <a:off x="838080" y="4098240"/>
            <a:ext cx="10515240" cy="2075040"/>
          </a:xfrm>
          <a:prstGeom prst="rect">
            <a:avLst/>
          </a:prstGeom>
        </p:spPr>
        <p:txBody>
          <a:bodyPr lIns="0" tIns="0" rIns="0" bIns="0"/>
          <a:lstStyle/>
          <a:p>
            <a:endParaRPr lang="it-IT" sz="2800" b="0" strike="noStrike" spc="-1">
              <a:solidFill>
                <a:srgbClr val="000000"/>
              </a:solidFill>
              <a:uFill>
                <a:solidFill>
                  <a:srgbClr val="FFFFFF"/>
                </a:solidFill>
              </a:u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 name="PlaceHolder 1"/>
          <p:cNvSpPr>
            <a:spLocks noGrp="1"/>
          </p:cNvSpPr>
          <p:nvPr>
            <p:ph type="dt"/>
          </p:nvPr>
        </p:nvSpPr>
        <p:spPr>
          <a:xfrm>
            <a:off x="838080" y="6356520"/>
            <a:ext cx="2742840" cy="364680"/>
          </a:xfrm>
          <a:prstGeom prst="rect">
            <a:avLst/>
          </a:prstGeom>
        </p:spPr>
        <p:txBody>
          <a:bodyPr anchor="ctr"/>
          <a:lstStyle/>
          <a:p>
            <a:pPr>
              <a:lnSpc>
                <a:spcPct val="100000"/>
              </a:lnSpc>
            </a:pPr>
            <a:r>
              <a:rPr lang="it-IT" sz="1200" b="0" strike="noStrike" spc="-1">
                <a:solidFill>
                  <a:srgbClr val="8B8B8B"/>
                </a:solidFill>
                <a:uFill>
                  <a:solidFill>
                    <a:srgbClr val="FFFFFF"/>
                  </a:solidFill>
                </a:uFill>
                <a:latin typeface="Calibri"/>
              </a:rPr>
              <a:t>29/08/16</a:t>
            </a:r>
            <a:endParaRPr lang="it-IT" sz="1400" b="0" strike="noStrike" spc="-1">
              <a:solidFill>
                <a:srgbClr val="000000"/>
              </a:solidFill>
              <a:uFill>
                <a:solidFill>
                  <a:srgbClr val="FFFFFF"/>
                </a:solidFill>
              </a:uFill>
              <a:latin typeface="Times New Roman"/>
            </a:endParaRPr>
          </a:p>
        </p:txBody>
      </p:sp>
      <p:sp>
        <p:nvSpPr>
          <p:cNvPr id="6" name="PlaceHolder 2"/>
          <p:cNvSpPr>
            <a:spLocks noGrp="1"/>
          </p:cNvSpPr>
          <p:nvPr>
            <p:ph type="ftr"/>
          </p:nvPr>
        </p:nvSpPr>
        <p:spPr>
          <a:xfrm>
            <a:off x="4038480" y="6356520"/>
            <a:ext cx="4114440" cy="364680"/>
          </a:xfrm>
          <a:prstGeom prst="rect">
            <a:avLst/>
          </a:prstGeom>
        </p:spPr>
        <p:txBody>
          <a:bodyPr anchor="ctr"/>
          <a:lstStyle/>
          <a:p>
            <a:endParaRPr lang="it-IT" sz="2400" b="0" strike="noStrike" spc="-1">
              <a:solidFill>
                <a:srgbClr val="000000"/>
              </a:solidFill>
              <a:uFill>
                <a:solidFill>
                  <a:srgbClr val="FFFFFF"/>
                </a:solidFill>
              </a:uFill>
              <a:latin typeface="Times New Roman"/>
            </a:endParaRPr>
          </a:p>
        </p:txBody>
      </p:sp>
      <p:sp>
        <p:nvSpPr>
          <p:cNvPr id="2" name="PlaceHolder 3"/>
          <p:cNvSpPr>
            <a:spLocks noGrp="1"/>
          </p:cNvSpPr>
          <p:nvPr>
            <p:ph type="sldNum"/>
          </p:nvPr>
        </p:nvSpPr>
        <p:spPr>
          <a:xfrm>
            <a:off x="8610480" y="6356520"/>
            <a:ext cx="2742840" cy="364680"/>
          </a:xfrm>
          <a:prstGeom prst="rect">
            <a:avLst/>
          </a:prstGeom>
        </p:spPr>
        <p:txBody>
          <a:bodyPr anchor="ctr"/>
          <a:lstStyle/>
          <a:p>
            <a:pPr algn="r">
              <a:lnSpc>
                <a:spcPct val="100000"/>
              </a:lnSpc>
            </a:pPr>
            <a:fld id="{B306B059-8018-4DD1-8EA5-23744C051DE4}" type="slidenum">
              <a:rPr lang="it-IT" sz="1200" b="0" strike="noStrike" spc="-1">
                <a:solidFill>
                  <a:srgbClr val="8B8B8B"/>
                </a:solidFill>
                <a:uFill>
                  <a:solidFill>
                    <a:srgbClr val="FFFFFF"/>
                  </a:solidFill>
                </a:uFill>
                <a:latin typeface="Calibri"/>
              </a:rPr>
              <a:t>‹N›</a:t>
            </a:fld>
            <a:endParaRPr lang="it-IT" sz="1400" b="0" strike="noStrike" spc="-1">
              <a:solidFill>
                <a:srgbClr val="000000"/>
              </a:solidFill>
              <a:uFill>
                <a:solidFill>
                  <a:srgbClr val="FFFFFF"/>
                </a:solidFill>
              </a:uFill>
              <a:latin typeface="Times New Roman"/>
            </a:endParaRPr>
          </a:p>
        </p:txBody>
      </p:sp>
      <p:sp>
        <p:nvSpPr>
          <p:cNvPr id="3" name="PlaceHolder 4"/>
          <p:cNvSpPr>
            <a:spLocks noGrp="1"/>
          </p:cNvSpPr>
          <p:nvPr>
            <p:ph type="title"/>
          </p:nvPr>
        </p:nvSpPr>
        <p:spPr>
          <a:xfrm>
            <a:off x="609480" y="273600"/>
            <a:ext cx="10972440" cy="1144800"/>
          </a:xfrm>
          <a:prstGeom prst="rect">
            <a:avLst/>
          </a:prstGeom>
        </p:spPr>
        <p:txBody>
          <a:bodyPr lIns="0" tIns="0" rIns="0" bIns="0" anchor="ctr"/>
          <a:lstStyle/>
          <a:p>
            <a:r>
              <a:rPr lang="it-IT" sz="1800" b="0" strike="noStrike" spc="-1">
                <a:solidFill>
                  <a:srgbClr val="000000"/>
                </a:solidFill>
                <a:uFill>
                  <a:solidFill>
                    <a:srgbClr val="FFFFFF"/>
                  </a:solidFill>
                </a:uFill>
                <a:latin typeface="Calibri"/>
              </a:rPr>
              <a:t>Fai clic per modificare il formato del testo del titolo</a:t>
            </a:r>
          </a:p>
        </p:txBody>
      </p:sp>
      <p:sp>
        <p:nvSpPr>
          <p:cNvPr id="4" name="PlaceHolder 5"/>
          <p:cNvSpPr>
            <a:spLocks noGrp="1"/>
          </p:cNvSpPr>
          <p:nvPr>
            <p:ph type="body"/>
          </p:nvPr>
        </p:nvSpPr>
        <p:spPr>
          <a:xfrm>
            <a:off x="609480" y="1604520"/>
            <a:ext cx="10972440" cy="3977280"/>
          </a:xfrm>
          <a:prstGeom prst="rect">
            <a:avLst/>
          </a:prstGeom>
        </p:spPr>
        <p:txBody>
          <a:bodyPr lIns="0" tIns="0" rIns="0" bIns="0"/>
          <a:lstStyle/>
          <a:p>
            <a:pPr marL="432000" indent="-324000">
              <a:buClr>
                <a:srgbClr val="000000"/>
              </a:buClr>
              <a:buSzPct val="45000"/>
              <a:buFont typeface="Wingdings" charset="2"/>
              <a:buChar char=""/>
            </a:pPr>
            <a:r>
              <a:rPr lang="it-IT" sz="2800" b="0" strike="noStrike" spc="-1">
                <a:solidFill>
                  <a:srgbClr val="000000"/>
                </a:solidFill>
                <a:uFill>
                  <a:solidFill>
                    <a:srgbClr val="FFFFFF"/>
                  </a:solidFill>
                </a:uFill>
                <a:latin typeface="Calibri"/>
              </a:rPr>
              <a:t>Fai clic per modificare il formato del testo della struttura</a:t>
            </a:r>
          </a:p>
          <a:p>
            <a:pPr marL="864000" lvl="1" indent="-324000">
              <a:buClr>
                <a:srgbClr val="000000"/>
              </a:buClr>
              <a:buSzPct val="75000"/>
              <a:buFont typeface="Symbol" charset="2"/>
              <a:buChar char=""/>
            </a:pPr>
            <a:r>
              <a:rPr lang="it-IT" sz="2000" b="0" strike="noStrike" spc="-1">
                <a:solidFill>
                  <a:srgbClr val="000000"/>
                </a:solidFill>
                <a:uFill>
                  <a:solidFill>
                    <a:srgbClr val="FFFFFF"/>
                  </a:solidFill>
                </a:uFill>
                <a:latin typeface="Calibri"/>
              </a:rPr>
              <a:t>Secondo livello struttura</a:t>
            </a:r>
          </a:p>
          <a:p>
            <a:pPr marL="1296000" lvl="2" indent="-288000">
              <a:buClr>
                <a:srgbClr val="000000"/>
              </a:buClr>
              <a:buSzPct val="45000"/>
              <a:buFont typeface="Wingdings" charset="2"/>
              <a:buChar char=""/>
            </a:pPr>
            <a:r>
              <a:rPr lang="it-IT" sz="1800" b="0" strike="noStrike" spc="-1">
                <a:solidFill>
                  <a:srgbClr val="000000"/>
                </a:solidFill>
                <a:uFill>
                  <a:solidFill>
                    <a:srgbClr val="FFFFFF"/>
                  </a:solidFill>
                </a:uFill>
                <a:latin typeface="Calibri"/>
              </a:rPr>
              <a:t>Terzo livello struttura</a:t>
            </a:r>
          </a:p>
          <a:p>
            <a:pPr marL="1728000" lvl="3" indent="-216000">
              <a:buClr>
                <a:srgbClr val="000000"/>
              </a:buClr>
              <a:buSzPct val="75000"/>
              <a:buFont typeface="Symbol" charset="2"/>
              <a:buChar char=""/>
            </a:pPr>
            <a:r>
              <a:rPr lang="it-IT" sz="1800" b="0" strike="noStrike" spc="-1">
                <a:solidFill>
                  <a:srgbClr val="000000"/>
                </a:solidFill>
                <a:uFill>
                  <a:solidFill>
                    <a:srgbClr val="FFFFFF"/>
                  </a:solidFill>
                </a:uFill>
                <a:latin typeface="Calibri"/>
              </a:rPr>
              <a:t>Quarto livello struttura</a:t>
            </a:r>
          </a:p>
          <a:p>
            <a:pPr marL="2160000" lvl="4" indent="-216000">
              <a:buClr>
                <a:srgbClr val="000000"/>
              </a:buClr>
              <a:buSzPct val="45000"/>
              <a:buFont typeface="Wingdings" charset="2"/>
              <a:buChar char=""/>
            </a:pPr>
            <a:r>
              <a:rPr lang="it-IT" sz="2000" b="0" strike="noStrike" spc="-1">
                <a:solidFill>
                  <a:srgbClr val="000000"/>
                </a:solidFill>
                <a:uFill>
                  <a:solidFill>
                    <a:srgbClr val="FFFFFF"/>
                  </a:solidFill>
                </a:uFill>
                <a:latin typeface="Calibri"/>
              </a:rPr>
              <a:t>Quinto livello struttura</a:t>
            </a:r>
          </a:p>
          <a:p>
            <a:pPr marL="2592000" lvl="5" indent="-216000">
              <a:buClr>
                <a:srgbClr val="000000"/>
              </a:buClr>
              <a:buSzPct val="45000"/>
              <a:buFont typeface="Wingdings" charset="2"/>
              <a:buChar char=""/>
            </a:pPr>
            <a:r>
              <a:rPr lang="it-IT" sz="2000" b="0" strike="noStrike" spc="-1">
                <a:solidFill>
                  <a:srgbClr val="000000"/>
                </a:solidFill>
                <a:uFill>
                  <a:solidFill>
                    <a:srgbClr val="FFFFFF"/>
                  </a:solidFill>
                </a:uFill>
                <a:latin typeface="Calibri"/>
              </a:rPr>
              <a:t>Sesto livello struttura</a:t>
            </a:r>
          </a:p>
          <a:p>
            <a:pPr marL="3024000" lvl="6" indent="-216000">
              <a:buClr>
                <a:srgbClr val="000000"/>
              </a:buClr>
              <a:buSzPct val="45000"/>
              <a:buFont typeface="Wingdings" charset="2"/>
              <a:buChar char=""/>
            </a:pPr>
            <a:r>
              <a:rPr lang="it-IT" sz="2000" b="0" strike="noStrike" spc="-1">
                <a:solidFill>
                  <a:srgbClr val="000000"/>
                </a:solidFill>
                <a:uFill>
                  <a:solidFill>
                    <a:srgbClr val="FFFFFF"/>
                  </a:solidFill>
                </a:uFill>
                <a:latin typeface="Calibri"/>
              </a:rPr>
              <a:t>Settimo livello struttura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9" name="PlaceHolder 1"/>
          <p:cNvSpPr>
            <a:spLocks noGrp="1"/>
          </p:cNvSpPr>
          <p:nvPr>
            <p:ph type="title"/>
          </p:nvPr>
        </p:nvSpPr>
        <p:spPr>
          <a:xfrm>
            <a:off x="838080" y="365040"/>
            <a:ext cx="10515240" cy="1325160"/>
          </a:xfrm>
          <a:prstGeom prst="rect">
            <a:avLst/>
          </a:prstGeom>
        </p:spPr>
        <p:txBody>
          <a:bodyPr anchor="ctr"/>
          <a:lstStyle/>
          <a:p>
            <a:pPr>
              <a:lnSpc>
                <a:spcPct val="90000"/>
              </a:lnSpc>
            </a:pPr>
            <a:r>
              <a:rPr lang="it-IT" sz="4400" b="0" strike="noStrike" spc="-1">
                <a:solidFill>
                  <a:srgbClr val="000000"/>
                </a:solidFill>
                <a:uFill>
                  <a:solidFill>
                    <a:srgbClr val="FFFFFF"/>
                  </a:solidFill>
                </a:uFill>
                <a:latin typeface="Calibri Light"/>
              </a:rPr>
              <a:t>Fare clic per modificare lo stile del titolo</a:t>
            </a:r>
            <a:endParaRPr lang="it-IT" sz="1800" b="0" strike="noStrike" spc="-1">
              <a:solidFill>
                <a:srgbClr val="000000"/>
              </a:solidFill>
              <a:uFill>
                <a:solidFill>
                  <a:srgbClr val="FFFFFF"/>
                </a:solidFill>
              </a:uFill>
              <a:latin typeface="Calibri"/>
            </a:endParaRPr>
          </a:p>
        </p:txBody>
      </p:sp>
      <p:sp>
        <p:nvSpPr>
          <p:cNvPr id="40" name="PlaceHolder 2"/>
          <p:cNvSpPr>
            <a:spLocks noGrp="1"/>
          </p:cNvSpPr>
          <p:nvPr>
            <p:ph type="body"/>
          </p:nvPr>
        </p:nvSpPr>
        <p:spPr>
          <a:xfrm>
            <a:off x="838080" y="1825560"/>
            <a:ext cx="10515240" cy="4350960"/>
          </a:xfrm>
          <a:prstGeom prst="rect">
            <a:avLst/>
          </a:prstGeom>
        </p:spPr>
        <p:txBody>
          <a:bodyPr/>
          <a:lstStyle/>
          <a:p>
            <a:pPr marL="432000" indent="-324000">
              <a:buClr>
                <a:srgbClr val="000000"/>
              </a:buClr>
              <a:buSzPct val="45000"/>
              <a:buFont typeface="Wingdings" charset="2"/>
              <a:buChar char=""/>
            </a:pPr>
            <a:r>
              <a:rPr lang="it-IT" sz="2800" b="0" strike="noStrike" spc="-1">
                <a:solidFill>
                  <a:srgbClr val="000000"/>
                </a:solidFill>
                <a:uFill>
                  <a:solidFill>
                    <a:srgbClr val="FFFFFF"/>
                  </a:solidFill>
                </a:uFill>
                <a:latin typeface="Calibri"/>
              </a:rPr>
              <a:t>Fai clic per modificare il formato del testo della struttura</a:t>
            </a:r>
          </a:p>
          <a:p>
            <a:pPr marL="864000" lvl="1" indent="-324000">
              <a:buClr>
                <a:srgbClr val="000000"/>
              </a:buClr>
              <a:buSzPct val="75000"/>
              <a:buFont typeface="Symbol" charset="2"/>
              <a:buChar char=""/>
            </a:pPr>
            <a:r>
              <a:rPr lang="it-IT" sz="2800" b="0" strike="noStrike" spc="-1">
                <a:solidFill>
                  <a:srgbClr val="000000"/>
                </a:solidFill>
                <a:uFill>
                  <a:solidFill>
                    <a:srgbClr val="FFFFFF"/>
                  </a:solidFill>
                </a:uFill>
                <a:latin typeface="Calibri"/>
              </a:rPr>
              <a:t>Secondo livello struttura</a:t>
            </a:r>
          </a:p>
          <a:p>
            <a:pPr marL="1296000" lvl="2" indent="-288000">
              <a:buClr>
                <a:srgbClr val="000000"/>
              </a:buClr>
              <a:buSzPct val="45000"/>
              <a:buFont typeface="Wingdings" charset="2"/>
              <a:buChar char=""/>
            </a:pPr>
            <a:r>
              <a:rPr lang="it-IT" sz="2800" b="0" strike="noStrike" spc="-1">
                <a:solidFill>
                  <a:srgbClr val="000000"/>
                </a:solidFill>
                <a:uFill>
                  <a:solidFill>
                    <a:srgbClr val="FFFFFF"/>
                  </a:solidFill>
                </a:uFill>
                <a:latin typeface="Calibri"/>
              </a:rPr>
              <a:t>Terzo livello struttura</a:t>
            </a:r>
          </a:p>
          <a:p>
            <a:pPr marL="1728000" lvl="3" indent="-216000">
              <a:buClr>
                <a:srgbClr val="000000"/>
              </a:buClr>
              <a:buSzPct val="75000"/>
              <a:buFont typeface="Symbol" charset="2"/>
              <a:buChar char=""/>
            </a:pPr>
            <a:r>
              <a:rPr lang="it-IT" sz="2800" b="0" strike="noStrike" spc="-1">
                <a:solidFill>
                  <a:srgbClr val="000000"/>
                </a:solidFill>
                <a:uFill>
                  <a:solidFill>
                    <a:srgbClr val="FFFFFF"/>
                  </a:solidFill>
                </a:uFill>
                <a:latin typeface="Calibri"/>
              </a:rPr>
              <a:t>Quarto livello struttura</a:t>
            </a:r>
          </a:p>
          <a:p>
            <a:pPr marL="2160000" lvl="4" indent="-216000">
              <a:buClr>
                <a:srgbClr val="000000"/>
              </a:buClr>
              <a:buSzPct val="45000"/>
              <a:buFont typeface="Wingdings" charset="2"/>
              <a:buChar char=""/>
            </a:pPr>
            <a:r>
              <a:rPr lang="it-IT" sz="2800" b="0" strike="noStrike" spc="-1">
                <a:solidFill>
                  <a:srgbClr val="000000"/>
                </a:solidFill>
                <a:uFill>
                  <a:solidFill>
                    <a:srgbClr val="FFFFFF"/>
                  </a:solidFill>
                </a:uFill>
                <a:latin typeface="Calibri"/>
              </a:rPr>
              <a:t>Quinto livello struttura</a:t>
            </a:r>
          </a:p>
          <a:p>
            <a:pPr marL="2592000" lvl="5" indent="-216000">
              <a:buClr>
                <a:srgbClr val="000000"/>
              </a:buClr>
              <a:buSzPct val="45000"/>
              <a:buFont typeface="Wingdings" charset="2"/>
              <a:buChar char=""/>
            </a:pPr>
            <a:r>
              <a:rPr lang="it-IT" sz="2800" b="0" strike="noStrike" spc="-1">
                <a:solidFill>
                  <a:srgbClr val="000000"/>
                </a:solidFill>
                <a:uFill>
                  <a:solidFill>
                    <a:srgbClr val="FFFFFF"/>
                  </a:solidFill>
                </a:uFill>
                <a:latin typeface="Calibri"/>
              </a:rPr>
              <a:t>Sesto livello struttura</a:t>
            </a:r>
          </a:p>
          <a:p>
            <a:pPr marL="228600" indent="-228240">
              <a:lnSpc>
                <a:spcPct val="100000"/>
              </a:lnSpc>
              <a:buClr>
                <a:srgbClr val="000000"/>
              </a:buClr>
              <a:buFont typeface="Arial"/>
              <a:buChar char="•"/>
            </a:pPr>
            <a:r>
              <a:rPr lang="it-IT" sz="2800" b="0" strike="noStrike" spc="-1">
                <a:solidFill>
                  <a:srgbClr val="000000"/>
                </a:solidFill>
                <a:uFill>
                  <a:solidFill>
                    <a:srgbClr val="FFFFFF"/>
                  </a:solidFill>
                </a:uFill>
                <a:latin typeface="Calibri"/>
              </a:rPr>
              <a:t>Settimo livello strutturaModifica gli stili del testo dello schema</a:t>
            </a:r>
          </a:p>
          <a:p>
            <a:pPr marL="685800" lvl="1" indent="-228240">
              <a:lnSpc>
                <a:spcPct val="100000"/>
              </a:lnSpc>
              <a:buClr>
                <a:srgbClr val="000000"/>
              </a:buClr>
              <a:buFont typeface="Arial"/>
              <a:buChar char="•"/>
            </a:pPr>
            <a:r>
              <a:rPr lang="it-IT" sz="2400" b="0" strike="noStrike" spc="-1">
                <a:solidFill>
                  <a:srgbClr val="000000"/>
                </a:solidFill>
                <a:uFill>
                  <a:solidFill>
                    <a:srgbClr val="FFFFFF"/>
                  </a:solidFill>
                </a:uFill>
                <a:latin typeface="Calibri"/>
              </a:rPr>
              <a:t>Secondo livello</a:t>
            </a:r>
            <a:endParaRPr lang="it-IT" sz="2800" b="0" strike="noStrike" spc="-1">
              <a:solidFill>
                <a:srgbClr val="000000"/>
              </a:solidFill>
              <a:uFill>
                <a:solidFill>
                  <a:srgbClr val="FFFFFF"/>
                </a:solidFill>
              </a:uFill>
              <a:latin typeface="Calibri"/>
            </a:endParaRPr>
          </a:p>
          <a:p>
            <a:pPr marL="1143000" lvl="2" indent="-228240">
              <a:lnSpc>
                <a:spcPct val="100000"/>
              </a:lnSpc>
              <a:buClr>
                <a:srgbClr val="000000"/>
              </a:buClr>
              <a:buFont typeface="Arial"/>
              <a:buChar char="•"/>
            </a:pPr>
            <a:r>
              <a:rPr lang="it-IT" sz="2000" b="0" strike="noStrike" spc="-1">
                <a:solidFill>
                  <a:srgbClr val="000000"/>
                </a:solidFill>
                <a:uFill>
                  <a:solidFill>
                    <a:srgbClr val="FFFFFF"/>
                  </a:solidFill>
                </a:uFill>
                <a:latin typeface="Calibri"/>
              </a:rPr>
              <a:t>Terzo livello</a:t>
            </a:r>
            <a:endParaRPr lang="it-IT" sz="2800" b="0" strike="noStrike" spc="-1">
              <a:solidFill>
                <a:srgbClr val="000000"/>
              </a:solidFill>
              <a:uFill>
                <a:solidFill>
                  <a:srgbClr val="FFFFFF"/>
                </a:solidFill>
              </a:uFill>
              <a:latin typeface="Calibri"/>
            </a:endParaRPr>
          </a:p>
          <a:p>
            <a:pPr marL="1600200" lvl="3" indent="-228240">
              <a:lnSpc>
                <a:spcPct val="100000"/>
              </a:lnSpc>
              <a:buClr>
                <a:srgbClr val="000000"/>
              </a:buClr>
              <a:buFont typeface="Arial"/>
              <a:buChar char="•"/>
            </a:pPr>
            <a:r>
              <a:rPr lang="it-IT" sz="1800" b="0" strike="noStrike" spc="-1">
                <a:solidFill>
                  <a:srgbClr val="000000"/>
                </a:solidFill>
                <a:uFill>
                  <a:solidFill>
                    <a:srgbClr val="FFFFFF"/>
                  </a:solidFill>
                </a:uFill>
                <a:latin typeface="Calibri"/>
              </a:rPr>
              <a:t>Quarto livello</a:t>
            </a:r>
            <a:endParaRPr lang="it-IT" sz="2800" b="0" strike="noStrike" spc="-1">
              <a:solidFill>
                <a:srgbClr val="000000"/>
              </a:solidFill>
              <a:uFill>
                <a:solidFill>
                  <a:srgbClr val="FFFFFF"/>
                </a:solidFill>
              </a:uFill>
              <a:latin typeface="Calibri"/>
            </a:endParaRPr>
          </a:p>
          <a:p>
            <a:pPr marL="2057400" lvl="4" indent="-228240">
              <a:lnSpc>
                <a:spcPct val="100000"/>
              </a:lnSpc>
              <a:buClr>
                <a:srgbClr val="000000"/>
              </a:buClr>
              <a:buFont typeface="Arial"/>
              <a:buChar char="•"/>
            </a:pPr>
            <a:r>
              <a:rPr lang="it-IT" sz="1800" b="0" strike="noStrike" spc="-1">
                <a:solidFill>
                  <a:srgbClr val="000000"/>
                </a:solidFill>
                <a:uFill>
                  <a:solidFill>
                    <a:srgbClr val="FFFFFF"/>
                  </a:solidFill>
                </a:uFill>
                <a:latin typeface="Calibri"/>
              </a:rPr>
              <a:t>Quinto livello</a:t>
            </a:r>
            <a:endParaRPr lang="it-IT" sz="2800" b="0" strike="noStrike" spc="-1">
              <a:solidFill>
                <a:srgbClr val="000000"/>
              </a:solidFill>
              <a:uFill>
                <a:solidFill>
                  <a:srgbClr val="FFFFFF"/>
                </a:solidFill>
              </a:uFill>
              <a:latin typeface="Calibri"/>
            </a:endParaRPr>
          </a:p>
        </p:txBody>
      </p:sp>
      <p:sp>
        <p:nvSpPr>
          <p:cNvPr id="41" name="PlaceHolder 3"/>
          <p:cNvSpPr>
            <a:spLocks noGrp="1"/>
          </p:cNvSpPr>
          <p:nvPr>
            <p:ph type="dt"/>
          </p:nvPr>
        </p:nvSpPr>
        <p:spPr>
          <a:xfrm>
            <a:off x="838080" y="6356520"/>
            <a:ext cx="2742840" cy="364680"/>
          </a:xfrm>
          <a:prstGeom prst="rect">
            <a:avLst/>
          </a:prstGeom>
        </p:spPr>
        <p:txBody>
          <a:bodyPr anchor="ctr"/>
          <a:lstStyle/>
          <a:p>
            <a:pPr>
              <a:lnSpc>
                <a:spcPct val="100000"/>
              </a:lnSpc>
            </a:pPr>
            <a:r>
              <a:rPr lang="it-IT" sz="1200" b="0" strike="noStrike" spc="-1">
                <a:solidFill>
                  <a:srgbClr val="8B8B8B"/>
                </a:solidFill>
                <a:uFill>
                  <a:solidFill>
                    <a:srgbClr val="FFFFFF"/>
                  </a:solidFill>
                </a:uFill>
                <a:latin typeface="Calibri"/>
              </a:rPr>
              <a:t>29/08/16</a:t>
            </a:r>
            <a:endParaRPr lang="it-IT" sz="1400" b="0" strike="noStrike" spc="-1">
              <a:solidFill>
                <a:srgbClr val="000000"/>
              </a:solidFill>
              <a:uFill>
                <a:solidFill>
                  <a:srgbClr val="FFFFFF"/>
                </a:solidFill>
              </a:uFill>
              <a:latin typeface="Times New Roman"/>
            </a:endParaRPr>
          </a:p>
        </p:txBody>
      </p:sp>
      <p:sp>
        <p:nvSpPr>
          <p:cNvPr id="42" name="PlaceHolder 4"/>
          <p:cNvSpPr>
            <a:spLocks noGrp="1"/>
          </p:cNvSpPr>
          <p:nvPr>
            <p:ph type="ftr"/>
          </p:nvPr>
        </p:nvSpPr>
        <p:spPr>
          <a:xfrm>
            <a:off x="4038480" y="6356520"/>
            <a:ext cx="4114440" cy="364680"/>
          </a:xfrm>
          <a:prstGeom prst="rect">
            <a:avLst/>
          </a:prstGeom>
        </p:spPr>
        <p:txBody>
          <a:bodyPr anchor="ctr"/>
          <a:lstStyle/>
          <a:p>
            <a:endParaRPr lang="it-IT" sz="2400" b="0" strike="noStrike" spc="-1">
              <a:solidFill>
                <a:srgbClr val="000000"/>
              </a:solidFill>
              <a:uFill>
                <a:solidFill>
                  <a:srgbClr val="FFFFFF"/>
                </a:solidFill>
              </a:uFill>
              <a:latin typeface="Times New Roman"/>
            </a:endParaRPr>
          </a:p>
        </p:txBody>
      </p:sp>
      <p:sp>
        <p:nvSpPr>
          <p:cNvPr id="43" name="PlaceHolder 5"/>
          <p:cNvSpPr>
            <a:spLocks noGrp="1"/>
          </p:cNvSpPr>
          <p:nvPr>
            <p:ph type="sldNum"/>
          </p:nvPr>
        </p:nvSpPr>
        <p:spPr>
          <a:xfrm>
            <a:off x="8610480" y="6356520"/>
            <a:ext cx="2742840" cy="364680"/>
          </a:xfrm>
          <a:prstGeom prst="rect">
            <a:avLst/>
          </a:prstGeom>
        </p:spPr>
        <p:txBody>
          <a:bodyPr anchor="ctr"/>
          <a:lstStyle/>
          <a:p>
            <a:pPr algn="r">
              <a:lnSpc>
                <a:spcPct val="100000"/>
              </a:lnSpc>
            </a:pPr>
            <a:fld id="{A0D30B8F-5ADD-40A8-AEBF-325E1A3FCAD0}" type="slidenum">
              <a:rPr lang="it-IT" sz="1200" b="0" strike="noStrike" spc="-1">
                <a:solidFill>
                  <a:srgbClr val="8B8B8B"/>
                </a:solidFill>
                <a:uFill>
                  <a:solidFill>
                    <a:srgbClr val="FFFFFF"/>
                  </a:solidFill>
                </a:uFill>
                <a:latin typeface="Calibri"/>
              </a:rPr>
              <a:t>‹N›</a:t>
            </a:fld>
            <a:endParaRPr lang="it-IT" sz="1400" b="0" strike="noStrike" spc="-1">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CustomShape 1"/>
          <p:cNvSpPr/>
          <p:nvPr/>
        </p:nvSpPr>
        <p:spPr>
          <a:xfrm>
            <a:off x="862560" y="505800"/>
            <a:ext cx="10466640" cy="3015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it-IT" sz="1800" b="0" strike="noStrike" spc="-1" dirty="0">
              <a:solidFill>
                <a:srgbClr val="000000"/>
              </a:solidFill>
              <a:uFill>
                <a:solidFill>
                  <a:srgbClr val="FFFFFF"/>
                </a:solidFill>
              </a:uFill>
              <a:latin typeface="Arial"/>
            </a:endParaRPr>
          </a:p>
          <a:p>
            <a:pPr algn="ctr">
              <a:lnSpc>
                <a:spcPct val="100000"/>
              </a:lnSpc>
            </a:pPr>
            <a:r>
              <a:rPr lang="it-IT" sz="4800" b="0" strike="noStrike" spc="-1" dirty="0">
                <a:solidFill>
                  <a:schemeClr val="bg1"/>
                </a:solidFill>
                <a:uFill>
                  <a:solidFill>
                    <a:srgbClr val="FFFFFF"/>
                  </a:solidFill>
                </a:uFill>
                <a:latin typeface="Palatino Linotype"/>
              </a:rPr>
              <a:t>Pierre Duhem,</a:t>
            </a:r>
            <a:endParaRPr lang="it-IT" sz="1800" b="0" strike="noStrike" spc="-1" dirty="0">
              <a:solidFill>
                <a:schemeClr val="bg1"/>
              </a:solidFill>
              <a:uFill>
                <a:solidFill>
                  <a:srgbClr val="FFFFFF"/>
                </a:solidFill>
              </a:uFill>
              <a:latin typeface="Arial"/>
            </a:endParaRPr>
          </a:p>
          <a:p>
            <a:pPr algn="ctr">
              <a:lnSpc>
                <a:spcPct val="100000"/>
              </a:lnSpc>
            </a:pPr>
            <a:r>
              <a:rPr lang="it-IT" sz="4800" b="0" strike="noStrike" spc="-1" dirty="0">
                <a:solidFill>
                  <a:schemeClr val="bg1"/>
                </a:solidFill>
                <a:uFill>
                  <a:solidFill>
                    <a:srgbClr val="FFFFFF"/>
                  </a:solidFill>
                </a:uFill>
                <a:latin typeface="Palatino Linotype"/>
              </a:rPr>
              <a:t>Stanley Jaki</a:t>
            </a:r>
            <a:endParaRPr lang="it-IT" sz="1800" b="0" strike="noStrike" spc="-1" dirty="0">
              <a:solidFill>
                <a:schemeClr val="bg1"/>
              </a:solidFill>
              <a:uFill>
                <a:solidFill>
                  <a:srgbClr val="FFFFFF"/>
                </a:solidFill>
              </a:uFill>
              <a:latin typeface="Arial"/>
            </a:endParaRPr>
          </a:p>
          <a:p>
            <a:pPr algn="ctr">
              <a:lnSpc>
                <a:spcPct val="100000"/>
              </a:lnSpc>
            </a:pPr>
            <a:r>
              <a:rPr lang="it-IT" sz="4800" b="0" strike="noStrike" spc="-1" dirty="0">
                <a:solidFill>
                  <a:schemeClr val="bg1"/>
                </a:solidFill>
                <a:uFill>
                  <a:solidFill>
                    <a:srgbClr val="FFFFFF"/>
                  </a:solidFill>
                </a:uFill>
                <a:latin typeface="Palatino Linotype"/>
              </a:rPr>
              <a:t>and the </a:t>
            </a:r>
            <a:r>
              <a:rPr lang="it-IT" sz="4800" b="0" strike="noStrike" spc="-1" dirty="0" err="1">
                <a:solidFill>
                  <a:schemeClr val="bg1"/>
                </a:solidFill>
                <a:uFill>
                  <a:solidFill>
                    <a:srgbClr val="FFFFFF"/>
                  </a:solidFill>
                </a:uFill>
                <a:latin typeface="Palatino Linotype"/>
              </a:rPr>
              <a:t>birth</a:t>
            </a:r>
            <a:r>
              <a:rPr lang="it-IT" sz="4800" b="0" strike="noStrike" spc="-1" dirty="0">
                <a:solidFill>
                  <a:schemeClr val="bg1"/>
                </a:solidFill>
                <a:uFill>
                  <a:solidFill>
                    <a:srgbClr val="FFFFFF"/>
                  </a:solidFill>
                </a:uFill>
                <a:latin typeface="Palatino Linotype"/>
              </a:rPr>
              <a:t> of science</a:t>
            </a:r>
            <a:endParaRPr lang="it-IT" sz="1800" b="0" strike="noStrike" spc="-1" dirty="0">
              <a:solidFill>
                <a:schemeClr val="bg1"/>
              </a:solidFill>
              <a:uFill>
                <a:solidFill>
                  <a:srgbClr val="FFFFFF"/>
                </a:solidFill>
              </a:uFill>
              <a:latin typeface="Arial"/>
            </a:endParaRPr>
          </a:p>
        </p:txBody>
      </p:sp>
      <p:sp>
        <p:nvSpPr>
          <p:cNvPr id="79" name="CustomShape 2"/>
          <p:cNvSpPr/>
          <p:nvPr/>
        </p:nvSpPr>
        <p:spPr>
          <a:xfrm>
            <a:off x="1381320" y="4435920"/>
            <a:ext cx="957168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3600" b="0" strike="noStrike" spc="-1" dirty="0">
                <a:solidFill>
                  <a:schemeClr val="bg1"/>
                </a:solidFill>
                <a:uFill>
                  <a:solidFill>
                    <a:srgbClr val="FFFFFF"/>
                  </a:solidFill>
                </a:uFill>
                <a:latin typeface="Palatino Linotype"/>
              </a:rPr>
              <a:t>On the so </a:t>
            </a:r>
            <a:r>
              <a:rPr lang="it-IT" sz="3600" b="0" strike="noStrike" spc="-1" dirty="0" err="1">
                <a:solidFill>
                  <a:schemeClr val="bg1"/>
                </a:solidFill>
                <a:uFill>
                  <a:solidFill>
                    <a:srgbClr val="FFFFFF"/>
                  </a:solidFill>
                </a:uFill>
                <a:latin typeface="Palatino Linotype"/>
              </a:rPr>
              <a:t>called</a:t>
            </a:r>
            <a:r>
              <a:rPr lang="it-IT" sz="3600" b="0" strike="noStrike" spc="-1" dirty="0">
                <a:solidFill>
                  <a:schemeClr val="bg1"/>
                </a:solidFill>
                <a:uFill>
                  <a:solidFill>
                    <a:srgbClr val="FFFFFF"/>
                  </a:solidFill>
                </a:uFill>
                <a:latin typeface="Palatino Linotype"/>
              </a:rPr>
              <a:t> </a:t>
            </a:r>
            <a:r>
              <a:rPr lang="it-IT" sz="3600" b="0" strike="noStrike" spc="-1" dirty="0" err="1">
                <a:solidFill>
                  <a:schemeClr val="bg1"/>
                </a:solidFill>
                <a:uFill>
                  <a:solidFill>
                    <a:srgbClr val="FFFFFF"/>
                  </a:solidFill>
                </a:uFill>
                <a:latin typeface="Palatino Linotype"/>
              </a:rPr>
              <a:t>conflict</a:t>
            </a:r>
            <a:r>
              <a:rPr lang="it-IT" sz="3600" b="0" strike="noStrike" spc="-1" dirty="0">
                <a:solidFill>
                  <a:schemeClr val="bg1"/>
                </a:solidFill>
                <a:uFill>
                  <a:solidFill>
                    <a:srgbClr val="FFFFFF"/>
                  </a:solidFill>
                </a:uFill>
                <a:latin typeface="Palatino Linotype"/>
              </a:rPr>
              <a:t> </a:t>
            </a:r>
            <a:endParaRPr lang="it-IT" sz="1800" b="0" strike="noStrike" spc="-1" dirty="0">
              <a:solidFill>
                <a:schemeClr val="bg1"/>
              </a:solidFill>
              <a:uFill>
                <a:solidFill>
                  <a:srgbClr val="FFFFFF"/>
                </a:solidFill>
              </a:uFill>
              <a:latin typeface="Arial"/>
            </a:endParaRPr>
          </a:p>
          <a:p>
            <a:pPr algn="ctr">
              <a:lnSpc>
                <a:spcPct val="100000"/>
              </a:lnSpc>
            </a:pPr>
            <a:r>
              <a:rPr lang="it-IT" sz="3600" b="0" strike="noStrike" spc="-1" dirty="0" err="1">
                <a:solidFill>
                  <a:schemeClr val="bg1"/>
                </a:solidFill>
                <a:uFill>
                  <a:solidFill>
                    <a:srgbClr val="FFFFFF"/>
                  </a:solidFill>
                </a:uFill>
                <a:latin typeface="Palatino Linotype"/>
              </a:rPr>
              <a:t>between</a:t>
            </a:r>
            <a:r>
              <a:rPr lang="it-IT" sz="3600" b="0" strike="noStrike" spc="-1" dirty="0">
                <a:solidFill>
                  <a:schemeClr val="bg1"/>
                </a:solidFill>
                <a:uFill>
                  <a:solidFill>
                    <a:srgbClr val="FFFFFF"/>
                  </a:solidFill>
                </a:uFill>
                <a:latin typeface="Palatino Linotype"/>
              </a:rPr>
              <a:t> science and the </a:t>
            </a:r>
            <a:r>
              <a:rPr lang="it-IT" sz="3600" b="0" strike="noStrike" spc="-1" dirty="0" err="1">
                <a:solidFill>
                  <a:schemeClr val="bg1"/>
                </a:solidFill>
                <a:uFill>
                  <a:solidFill>
                    <a:srgbClr val="FFFFFF"/>
                  </a:solidFill>
                </a:uFill>
                <a:latin typeface="Palatino Linotype"/>
              </a:rPr>
              <a:t>Catholic</a:t>
            </a:r>
            <a:r>
              <a:rPr lang="it-IT" sz="3600" b="0" strike="noStrike" spc="-1" dirty="0">
                <a:solidFill>
                  <a:schemeClr val="bg1"/>
                </a:solidFill>
                <a:uFill>
                  <a:solidFill>
                    <a:srgbClr val="FFFFFF"/>
                  </a:solidFill>
                </a:uFill>
                <a:latin typeface="Palatino Linotype"/>
              </a:rPr>
              <a:t> Church</a:t>
            </a:r>
            <a:endParaRPr lang="it-IT" sz="1800" b="0" strike="noStrike" spc="-1" dirty="0">
              <a:solidFill>
                <a:schemeClr val="bg1"/>
              </a:solidFill>
              <a:uFill>
                <a:solidFill>
                  <a:srgbClr val="FFFFFF"/>
                </a:solidFill>
              </a:uFill>
              <a:latin typeface="Arial"/>
            </a:endParaRPr>
          </a:p>
        </p:txBody>
      </p:sp>
      <p:pic>
        <p:nvPicPr>
          <p:cNvPr id="80" name="Immagine 6"/>
          <p:cNvPicPr/>
          <p:nvPr/>
        </p:nvPicPr>
        <p:blipFill>
          <a:blip r:embed="rId2"/>
          <a:stretch/>
        </p:blipFill>
        <p:spPr>
          <a:xfrm>
            <a:off x="408600" y="505800"/>
            <a:ext cx="2433960" cy="2922840"/>
          </a:xfrm>
          <a:prstGeom prst="rect">
            <a:avLst/>
          </a:prstGeom>
          <a:ln>
            <a:noFill/>
          </a:ln>
        </p:spPr>
      </p:pic>
      <p:pic>
        <p:nvPicPr>
          <p:cNvPr id="81" name="Immagine 7"/>
          <p:cNvPicPr/>
          <p:nvPr/>
        </p:nvPicPr>
        <p:blipFill>
          <a:blip r:embed="rId3"/>
          <a:stretch/>
        </p:blipFill>
        <p:spPr>
          <a:xfrm>
            <a:off x="9447480" y="505800"/>
            <a:ext cx="2478240" cy="29170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9075" y="266700"/>
            <a:ext cx="11753850" cy="8279190"/>
          </a:xfrm>
          <a:prstGeom prst="rect">
            <a:avLst/>
          </a:prstGeom>
          <a:noFill/>
        </p:spPr>
        <p:txBody>
          <a:bodyPr wrap="square" rtlCol="0">
            <a:spAutoFit/>
          </a:bodyPr>
          <a:lstStyle/>
          <a:p>
            <a:pPr algn="ctr"/>
            <a:r>
              <a:rPr lang="it-IT" sz="3200" dirty="0">
                <a:solidFill>
                  <a:schemeClr val="bg1"/>
                </a:solidFill>
                <a:latin typeface="Palatino Linotype" panose="02040502050505030304" pitchFamily="18" charset="0"/>
              </a:rPr>
              <a:t>Duhem the </a:t>
            </a:r>
            <a:r>
              <a:rPr lang="it-IT" sz="3200" dirty="0" err="1">
                <a:solidFill>
                  <a:schemeClr val="bg1"/>
                </a:solidFill>
                <a:latin typeface="Palatino Linotype" panose="02040502050505030304" pitchFamily="18" charset="0"/>
              </a:rPr>
              <a:t>historian</a:t>
            </a:r>
            <a:endParaRPr lang="it-IT" sz="3200" dirty="0">
              <a:solidFill>
                <a:schemeClr val="bg1"/>
              </a:solidFill>
              <a:latin typeface="Palatino Linotype" panose="02040502050505030304" pitchFamily="18" charset="0"/>
            </a:endParaRPr>
          </a:p>
          <a:p>
            <a:pPr algn="ctr"/>
            <a:endParaRPr lang="it-IT" sz="3200" dirty="0">
              <a:solidFill>
                <a:schemeClr val="bg1"/>
              </a:solidFill>
              <a:latin typeface="Palatino Linotype" panose="02040502050505030304" pitchFamily="18" charset="0"/>
            </a:endParaRPr>
          </a:p>
          <a:p>
            <a:pPr algn="just"/>
            <a:r>
              <a:rPr lang="it-IT" sz="2600" dirty="0" err="1">
                <a:solidFill>
                  <a:schemeClr val="bg1"/>
                </a:solidFill>
                <a:latin typeface="Palatino Linotype" panose="02040502050505030304" pitchFamily="18" charset="0"/>
              </a:rPr>
              <a:t>Reverence</a:t>
            </a:r>
            <a:r>
              <a:rPr lang="it-IT" sz="2600" dirty="0">
                <a:solidFill>
                  <a:schemeClr val="bg1"/>
                </a:solidFill>
                <a:latin typeface="Palatino Linotype" panose="02040502050505030304" pitchFamily="18" charset="0"/>
              </a:rPr>
              <a:t> for the </a:t>
            </a:r>
            <a:r>
              <a:rPr lang="it-IT" sz="2600" dirty="0" err="1">
                <a:solidFill>
                  <a:schemeClr val="bg1"/>
                </a:solidFill>
                <a:latin typeface="Palatino Linotype" panose="02040502050505030304" pitchFamily="18" charset="0"/>
              </a:rPr>
              <a:t>historical</a:t>
            </a:r>
            <a:r>
              <a:rPr lang="it-IT" sz="2600" dirty="0">
                <a:solidFill>
                  <a:schemeClr val="bg1"/>
                </a:solidFill>
                <a:latin typeface="Palatino Linotype" panose="02040502050505030304" pitchFamily="18" charset="0"/>
              </a:rPr>
              <a:t> record</a:t>
            </a:r>
          </a:p>
          <a:p>
            <a:pPr algn="just"/>
            <a:r>
              <a:rPr lang="it-IT" sz="2600" dirty="0" err="1">
                <a:solidFill>
                  <a:schemeClr val="bg1"/>
                </a:solidFill>
                <a:latin typeface="Palatino Linotype" panose="02040502050505030304" pitchFamily="18" charset="0"/>
              </a:rPr>
              <a:t>Reliance</a:t>
            </a:r>
            <a:r>
              <a:rPr lang="it-IT" sz="2600" dirty="0">
                <a:solidFill>
                  <a:schemeClr val="bg1"/>
                </a:solidFill>
                <a:latin typeface="Palatino Linotype" panose="02040502050505030304" pitchFamily="18" charset="0"/>
              </a:rPr>
              <a:t> on </a:t>
            </a:r>
            <a:r>
              <a:rPr lang="it-IT" sz="2600" dirty="0" err="1">
                <a:solidFill>
                  <a:schemeClr val="bg1"/>
                </a:solidFill>
                <a:latin typeface="Palatino Linotype" panose="02040502050505030304" pitchFamily="18" charset="0"/>
              </a:rPr>
              <a:t>original</a:t>
            </a:r>
            <a:r>
              <a:rPr lang="it-IT" sz="2600" dirty="0">
                <a:solidFill>
                  <a:schemeClr val="bg1"/>
                </a:solidFill>
                <a:latin typeface="Palatino Linotype" panose="02040502050505030304" pitchFamily="18" charset="0"/>
              </a:rPr>
              <a:t> </a:t>
            </a:r>
            <a:r>
              <a:rPr lang="it-IT" sz="2600" dirty="0" err="1">
                <a:solidFill>
                  <a:schemeClr val="bg1"/>
                </a:solidFill>
                <a:latin typeface="Palatino Linotype" panose="02040502050505030304" pitchFamily="18" charset="0"/>
              </a:rPr>
              <a:t>sources</a:t>
            </a:r>
            <a:r>
              <a:rPr lang="it-IT" sz="2600" dirty="0">
                <a:solidFill>
                  <a:schemeClr val="bg1"/>
                </a:solidFill>
                <a:latin typeface="Palatino Linotype" panose="02040502050505030304" pitchFamily="18" charset="0"/>
              </a:rPr>
              <a:t> (Latin and </a:t>
            </a:r>
            <a:r>
              <a:rPr lang="it-IT" sz="2600" dirty="0" err="1">
                <a:solidFill>
                  <a:schemeClr val="bg1"/>
                </a:solidFill>
                <a:latin typeface="Palatino Linotype" panose="02040502050505030304" pitchFamily="18" charset="0"/>
              </a:rPr>
              <a:t>Greek</a:t>
            </a:r>
            <a:r>
              <a:rPr lang="it-IT" sz="2600" dirty="0">
                <a:solidFill>
                  <a:schemeClr val="bg1"/>
                </a:solidFill>
                <a:latin typeface="Palatino Linotype" panose="02040502050505030304" pitchFamily="18" charset="0"/>
              </a:rPr>
              <a:t>)</a:t>
            </a:r>
          </a:p>
          <a:p>
            <a:pPr algn="just"/>
            <a:r>
              <a:rPr lang="it-IT" sz="2600" dirty="0">
                <a:solidFill>
                  <a:schemeClr val="bg1"/>
                </a:solidFill>
                <a:latin typeface="Palatino Linotype" panose="02040502050505030304" pitchFamily="18" charset="0"/>
              </a:rPr>
              <a:t>Duhem </a:t>
            </a:r>
            <a:r>
              <a:rPr lang="it-IT" sz="2600" dirty="0" err="1">
                <a:solidFill>
                  <a:schemeClr val="bg1"/>
                </a:solidFill>
                <a:latin typeface="Palatino Linotype" panose="02040502050505030304" pitchFamily="18" charset="0"/>
              </a:rPr>
              <a:t>dealt</a:t>
            </a:r>
            <a:r>
              <a:rPr lang="it-IT" sz="2600" dirty="0">
                <a:solidFill>
                  <a:schemeClr val="bg1"/>
                </a:solidFill>
                <a:latin typeface="Palatino Linotype" panose="02040502050505030304" pitchFamily="18" charset="0"/>
              </a:rPr>
              <a:t> </a:t>
            </a:r>
            <a:r>
              <a:rPr lang="it-IT" sz="2600" dirty="0" err="1">
                <a:solidFill>
                  <a:schemeClr val="bg1"/>
                </a:solidFill>
                <a:latin typeface="Palatino Linotype" panose="02040502050505030304" pitchFamily="18" charset="0"/>
              </a:rPr>
              <a:t>at</a:t>
            </a:r>
            <a:r>
              <a:rPr lang="it-IT" sz="2600" dirty="0">
                <a:solidFill>
                  <a:schemeClr val="bg1"/>
                </a:solidFill>
                <a:latin typeface="Palatino Linotype" panose="02040502050505030304" pitchFamily="18" charset="0"/>
              </a:rPr>
              <a:t> first with the </a:t>
            </a:r>
            <a:r>
              <a:rPr lang="it-IT" sz="2600" dirty="0" err="1">
                <a:solidFill>
                  <a:schemeClr val="bg1"/>
                </a:solidFill>
                <a:latin typeface="Palatino Linotype" panose="02040502050505030304" pitchFamily="18" charset="0"/>
              </a:rPr>
              <a:t>History</a:t>
            </a:r>
            <a:r>
              <a:rPr lang="it-IT" sz="2600" dirty="0">
                <a:solidFill>
                  <a:schemeClr val="bg1"/>
                </a:solidFill>
                <a:latin typeface="Palatino Linotype" panose="02040502050505030304" pitchFamily="18" charset="0"/>
              </a:rPr>
              <a:t> of </a:t>
            </a:r>
            <a:r>
              <a:rPr lang="it-IT" sz="2600" dirty="0" err="1">
                <a:solidFill>
                  <a:schemeClr val="bg1"/>
                </a:solidFill>
                <a:latin typeface="Palatino Linotype" panose="02040502050505030304" pitchFamily="18" charset="0"/>
              </a:rPr>
              <a:t>mechanics</a:t>
            </a:r>
            <a:endParaRPr lang="it-IT" sz="2600" dirty="0">
              <a:solidFill>
                <a:schemeClr val="bg1"/>
              </a:solidFill>
              <a:latin typeface="Palatino Linotype" panose="02040502050505030304" pitchFamily="18" charset="0"/>
            </a:endParaRPr>
          </a:p>
          <a:p>
            <a:pPr algn="just"/>
            <a:endParaRPr lang="it-IT" sz="2600" dirty="0">
              <a:solidFill>
                <a:schemeClr val="bg1"/>
              </a:solidFill>
              <a:latin typeface="Palatino Linotype" panose="02040502050505030304" pitchFamily="18" charset="0"/>
            </a:endParaRPr>
          </a:p>
          <a:p>
            <a:pPr algn="just"/>
            <a:r>
              <a:rPr lang="it-IT" sz="2600" dirty="0" err="1">
                <a:solidFill>
                  <a:schemeClr val="bg1"/>
                </a:solidFill>
                <a:latin typeface="Palatino Linotype" panose="02040502050505030304" pitchFamily="18" charset="0"/>
              </a:rPr>
              <a:t>Nothing</a:t>
            </a:r>
            <a:r>
              <a:rPr lang="it-IT" sz="2600" dirty="0">
                <a:solidFill>
                  <a:schemeClr val="bg1"/>
                </a:solidFill>
                <a:latin typeface="Palatino Linotype" panose="02040502050505030304" pitchFamily="18" charset="0"/>
              </a:rPr>
              <a:t> </a:t>
            </a:r>
            <a:r>
              <a:rPr lang="it-IT" sz="2600" dirty="0" err="1">
                <a:solidFill>
                  <a:schemeClr val="bg1"/>
                </a:solidFill>
                <a:latin typeface="Palatino Linotype" panose="02040502050505030304" pitchFamily="18" charset="0"/>
              </a:rPr>
              <a:t>between</a:t>
            </a:r>
            <a:r>
              <a:rPr lang="it-IT" sz="2600" dirty="0">
                <a:solidFill>
                  <a:schemeClr val="bg1"/>
                </a:solidFill>
                <a:latin typeface="Palatino Linotype" panose="02040502050505030304" pitchFamily="18" charset="0"/>
              </a:rPr>
              <a:t> </a:t>
            </a:r>
            <a:r>
              <a:rPr lang="it-IT" sz="2600" dirty="0" err="1">
                <a:solidFill>
                  <a:schemeClr val="bg1"/>
                </a:solidFill>
                <a:latin typeface="Palatino Linotype" panose="02040502050505030304" pitchFamily="18" charset="0"/>
              </a:rPr>
              <a:t>Aristotle</a:t>
            </a:r>
            <a:r>
              <a:rPr lang="it-IT" sz="2600" dirty="0">
                <a:solidFill>
                  <a:schemeClr val="bg1"/>
                </a:solidFill>
                <a:latin typeface="Palatino Linotype" panose="02040502050505030304" pitchFamily="18" charset="0"/>
              </a:rPr>
              <a:t> and Leonardo / Galileo?</a:t>
            </a:r>
          </a:p>
          <a:p>
            <a:pPr algn="just"/>
            <a:endParaRPr lang="it-IT" sz="2600" dirty="0">
              <a:solidFill>
                <a:schemeClr val="bg1"/>
              </a:solidFill>
              <a:latin typeface="Palatino Linotype" panose="02040502050505030304" pitchFamily="18" charset="0"/>
            </a:endParaRPr>
          </a:p>
          <a:p>
            <a:pPr algn="just"/>
            <a:r>
              <a:rPr lang="it-IT" sz="2600" dirty="0">
                <a:solidFill>
                  <a:schemeClr val="bg1"/>
                </a:solidFill>
                <a:latin typeface="Palatino Linotype" panose="02040502050505030304" pitchFamily="18" charset="0"/>
              </a:rPr>
              <a:t>Science </a:t>
            </a:r>
            <a:r>
              <a:rPr lang="it-IT" sz="2600" dirty="0" err="1">
                <a:solidFill>
                  <a:schemeClr val="bg1"/>
                </a:solidFill>
                <a:latin typeface="Palatino Linotype" panose="02040502050505030304" pitchFamily="18" charset="0"/>
              </a:rPr>
              <a:t>does</a:t>
            </a:r>
            <a:r>
              <a:rPr lang="it-IT" sz="2600" dirty="0">
                <a:solidFill>
                  <a:schemeClr val="bg1"/>
                </a:solidFill>
                <a:latin typeface="Palatino Linotype" panose="02040502050505030304" pitchFamily="18" charset="0"/>
              </a:rPr>
              <a:t> </a:t>
            </a:r>
            <a:r>
              <a:rPr lang="it-IT" sz="2600" dirty="0" err="1">
                <a:solidFill>
                  <a:schemeClr val="bg1"/>
                </a:solidFill>
                <a:latin typeface="Palatino Linotype" panose="02040502050505030304" pitchFamily="18" charset="0"/>
              </a:rPr>
              <a:t>not</a:t>
            </a:r>
            <a:r>
              <a:rPr lang="it-IT" sz="2600" dirty="0">
                <a:solidFill>
                  <a:schemeClr val="bg1"/>
                </a:solidFill>
                <a:latin typeface="Palatino Linotype" panose="02040502050505030304" pitchFamily="18" charset="0"/>
              </a:rPr>
              <a:t> </a:t>
            </a:r>
            <a:r>
              <a:rPr lang="it-IT" sz="2600" dirty="0" err="1">
                <a:solidFill>
                  <a:schemeClr val="bg1"/>
                </a:solidFill>
                <a:latin typeface="Palatino Linotype" panose="02040502050505030304" pitchFamily="18" charset="0"/>
              </a:rPr>
              <a:t>happen</a:t>
            </a:r>
            <a:r>
              <a:rPr lang="it-IT" sz="2600" dirty="0">
                <a:solidFill>
                  <a:schemeClr val="bg1"/>
                </a:solidFill>
                <a:latin typeface="Palatino Linotype" panose="02040502050505030304" pitchFamily="18" charset="0"/>
              </a:rPr>
              <a:t> in a </a:t>
            </a:r>
            <a:r>
              <a:rPr lang="it-IT" sz="2600" dirty="0" err="1">
                <a:solidFill>
                  <a:schemeClr val="bg1"/>
                </a:solidFill>
                <a:latin typeface="Palatino Linotype" panose="02040502050505030304" pitchFamily="18" charset="0"/>
              </a:rPr>
              <a:t>vacuum</a:t>
            </a:r>
            <a:r>
              <a:rPr lang="it-IT" sz="2600" dirty="0">
                <a:solidFill>
                  <a:schemeClr val="bg1"/>
                </a:solidFill>
                <a:latin typeface="Palatino Linotype" panose="02040502050505030304" pitchFamily="18" charset="0"/>
              </a:rPr>
              <a:t>:</a:t>
            </a:r>
          </a:p>
          <a:p>
            <a:pPr algn="just"/>
            <a:r>
              <a:rPr lang="it-IT" sz="2600" dirty="0">
                <a:solidFill>
                  <a:schemeClr val="bg1"/>
                </a:solidFill>
                <a:latin typeface="Palatino Linotype" panose="02040502050505030304" pitchFamily="18" charset="0"/>
              </a:rPr>
              <a:t>«The science of </a:t>
            </a:r>
            <a:r>
              <a:rPr lang="it-IT" sz="2600" dirty="0" err="1">
                <a:solidFill>
                  <a:schemeClr val="bg1"/>
                </a:solidFill>
                <a:latin typeface="Palatino Linotype" panose="02040502050505030304" pitchFamily="18" charset="0"/>
              </a:rPr>
              <a:t>mechanics</a:t>
            </a:r>
            <a:r>
              <a:rPr lang="it-IT" sz="2600" dirty="0">
                <a:solidFill>
                  <a:schemeClr val="bg1"/>
                </a:solidFill>
                <a:latin typeface="Palatino Linotype" panose="02040502050505030304" pitchFamily="18" charset="0"/>
              </a:rPr>
              <a:t> and </a:t>
            </a:r>
            <a:r>
              <a:rPr lang="it-IT" sz="2600" dirty="0" err="1">
                <a:solidFill>
                  <a:schemeClr val="bg1"/>
                </a:solidFill>
                <a:latin typeface="Palatino Linotype" panose="02040502050505030304" pitchFamily="18" charset="0"/>
              </a:rPr>
              <a:t>physics</a:t>
            </a:r>
            <a:r>
              <a:rPr lang="it-IT" sz="2600" dirty="0">
                <a:solidFill>
                  <a:schemeClr val="bg1"/>
                </a:solidFill>
                <a:latin typeface="Palatino Linotype" panose="02040502050505030304" pitchFamily="18" charset="0"/>
              </a:rPr>
              <a:t> </a:t>
            </a:r>
            <a:r>
              <a:rPr lang="it-IT" sz="2600" dirty="0" err="1">
                <a:solidFill>
                  <a:schemeClr val="bg1"/>
                </a:solidFill>
                <a:latin typeface="Palatino Linotype" panose="02040502050505030304" pitchFamily="18" charset="0"/>
              </a:rPr>
              <a:t>derives</a:t>
            </a:r>
            <a:r>
              <a:rPr lang="it-IT" sz="2600" dirty="0">
                <a:solidFill>
                  <a:schemeClr val="bg1"/>
                </a:solidFill>
                <a:latin typeface="Palatino Linotype" panose="02040502050505030304" pitchFamily="18" charset="0"/>
              </a:rPr>
              <a:t> in an </a:t>
            </a:r>
            <a:r>
              <a:rPr lang="it-IT" sz="2600" dirty="0" err="1">
                <a:solidFill>
                  <a:schemeClr val="bg1"/>
                </a:solidFill>
                <a:latin typeface="Palatino Linotype" panose="02040502050505030304" pitchFamily="18" charset="0"/>
              </a:rPr>
              <a:t>uninterrupted</a:t>
            </a:r>
            <a:r>
              <a:rPr lang="it-IT" sz="2600" dirty="0">
                <a:solidFill>
                  <a:schemeClr val="bg1"/>
                </a:solidFill>
                <a:latin typeface="Palatino Linotype" panose="02040502050505030304" pitchFamily="18" charset="0"/>
              </a:rPr>
              <a:t> </a:t>
            </a:r>
            <a:r>
              <a:rPr lang="it-IT" sz="2600" dirty="0" err="1">
                <a:solidFill>
                  <a:schemeClr val="bg1"/>
                </a:solidFill>
                <a:latin typeface="Palatino Linotype" panose="02040502050505030304" pitchFamily="18" charset="0"/>
              </a:rPr>
              <a:t>sequence</a:t>
            </a:r>
            <a:r>
              <a:rPr lang="it-IT" sz="2600" dirty="0">
                <a:solidFill>
                  <a:schemeClr val="bg1"/>
                </a:solidFill>
                <a:latin typeface="Palatino Linotype" panose="02040502050505030304" pitchFamily="18" charset="0"/>
              </a:rPr>
              <a:t> of </a:t>
            </a:r>
            <a:r>
              <a:rPr lang="it-IT" sz="2600" dirty="0" err="1">
                <a:solidFill>
                  <a:schemeClr val="bg1"/>
                </a:solidFill>
                <a:latin typeface="Palatino Linotype" panose="02040502050505030304" pitchFamily="18" charset="0"/>
              </a:rPr>
              <a:t>hardly</a:t>
            </a:r>
            <a:r>
              <a:rPr lang="it-IT" sz="2600" dirty="0">
                <a:solidFill>
                  <a:schemeClr val="bg1"/>
                </a:solidFill>
                <a:latin typeface="Palatino Linotype" panose="02040502050505030304" pitchFamily="18" charset="0"/>
              </a:rPr>
              <a:t> </a:t>
            </a:r>
            <a:r>
              <a:rPr lang="it-IT" sz="2600" dirty="0" err="1">
                <a:solidFill>
                  <a:schemeClr val="bg1"/>
                </a:solidFill>
                <a:latin typeface="Palatino Linotype" panose="02040502050505030304" pitchFamily="18" charset="0"/>
              </a:rPr>
              <a:t>visible</a:t>
            </a:r>
            <a:r>
              <a:rPr lang="it-IT" sz="2600" dirty="0">
                <a:solidFill>
                  <a:schemeClr val="bg1"/>
                </a:solidFill>
                <a:latin typeface="Palatino Linotype" panose="02040502050505030304" pitchFamily="18" charset="0"/>
              </a:rPr>
              <a:t> </a:t>
            </a:r>
            <a:r>
              <a:rPr lang="it-IT" sz="2600" dirty="0" err="1">
                <a:solidFill>
                  <a:schemeClr val="bg1"/>
                </a:solidFill>
                <a:latin typeface="Palatino Linotype" panose="02040502050505030304" pitchFamily="18" charset="0"/>
              </a:rPr>
              <a:t>improvements</a:t>
            </a:r>
            <a:r>
              <a:rPr lang="it-IT" sz="2600" dirty="0">
                <a:solidFill>
                  <a:schemeClr val="bg1"/>
                </a:solidFill>
                <a:latin typeface="Palatino Linotype" panose="02040502050505030304" pitchFamily="18" charset="0"/>
              </a:rPr>
              <a:t> from </a:t>
            </a:r>
            <a:r>
              <a:rPr lang="it-IT" sz="2600" dirty="0" err="1">
                <a:solidFill>
                  <a:schemeClr val="bg1"/>
                </a:solidFill>
                <a:latin typeface="Palatino Linotype" panose="02040502050505030304" pitchFamily="18" charset="0"/>
              </a:rPr>
              <a:t>doctrines</a:t>
            </a:r>
            <a:r>
              <a:rPr lang="it-IT" sz="2600" dirty="0">
                <a:solidFill>
                  <a:schemeClr val="bg1"/>
                </a:solidFill>
                <a:latin typeface="Palatino Linotype" panose="02040502050505030304" pitchFamily="18" charset="0"/>
              </a:rPr>
              <a:t> </a:t>
            </a:r>
            <a:r>
              <a:rPr lang="it-IT" sz="2600" dirty="0" err="1">
                <a:solidFill>
                  <a:schemeClr val="bg1"/>
                </a:solidFill>
                <a:latin typeface="Palatino Linotype" panose="02040502050505030304" pitchFamily="18" charset="0"/>
              </a:rPr>
              <a:t>professed</a:t>
            </a:r>
            <a:r>
              <a:rPr lang="it-IT" sz="2600" dirty="0">
                <a:solidFill>
                  <a:schemeClr val="bg1"/>
                </a:solidFill>
                <a:latin typeface="Palatino Linotype" panose="02040502050505030304" pitchFamily="18" charset="0"/>
              </a:rPr>
              <a:t> in </a:t>
            </a:r>
            <a:r>
              <a:rPr lang="it-IT" sz="2600" dirty="0" err="1">
                <a:solidFill>
                  <a:schemeClr val="bg1"/>
                </a:solidFill>
                <a:latin typeface="Palatino Linotype" panose="02040502050505030304" pitchFamily="18" charset="0"/>
              </a:rPr>
              <a:t>medieval</a:t>
            </a:r>
            <a:r>
              <a:rPr lang="it-IT" sz="2600" dirty="0">
                <a:solidFill>
                  <a:schemeClr val="bg1"/>
                </a:solidFill>
                <a:latin typeface="Palatino Linotype" panose="02040502050505030304" pitchFamily="18" charset="0"/>
              </a:rPr>
              <a:t> </a:t>
            </a:r>
            <a:r>
              <a:rPr lang="it-IT" sz="2600" dirty="0" err="1">
                <a:solidFill>
                  <a:schemeClr val="bg1"/>
                </a:solidFill>
                <a:latin typeface="Palatino Linotype" panose="02040502050505030304" pitchFamily="18" charset="0"/>
              </a:rPr>
              <a:t>school</a:t>
            </a:r>
            <a:r>
              <a:rPr lang="it-IT" sz="2600" dirty="0">
                <a:solidFill>
                  <a:schemeClr val="bg1"/>
                </a:solidFill>
                <a:latin typeface="Palatino Linotype" panose="02040502050505030304" pitchFamily="18" charset="0"/>
              </a:rPr>
              <a:t>. The </a:t>
            </a:r>
            <a:r>
              <a:rPr lang="it-IT" sz="2600" dirty="0" err="1">
                <a:solidFill>
                  <a:schemeClr val="bg1"/>
                </a:solidFill>
                <a:latin typeface="Palatino Linotype" panose="02040502050505030304" pitchFamily="18" charset="0"/>
              </a:rPr>
              <a:t>pretended</a:t>
            </a:r>
            <a:r>
              <a:rPr lang="it-IT" sz="2600" dirty="0">
                <a:solidFill>
                  <a:schemeClr val="bg1"/>
                </a:solidFill>
                <a:latin typeface="Palatino Linotype" panose="02040502050505030304" pitchFamily="18" charset="0"/>
              </a:rPr>
              <a:t> </a:t>
            </a:r>
            <a:r>
              <a:rPr lang="it-IT" sz="2600" dirty="0" err="1">
                <a:solidFill>
                  <a:schemeClr val="bg1"/>
                </a:solidFill>
                <a:latin typeface="Palatino Linotype" panose="02040502050505030304" pitchFamily="18" charset="0"/>
              </a:rPr>
              <a:t>intellectual</a:t>
            </a:r>
            <a:r>
              <a:rPr lang="it-IT" sz="2600" dirty="0">
                <a:solidFill>
                  <a:schemeClr val="bg1"/>
                </a:solidFill>
                <a:latin typeface="Palatino Linotype" panose="02040502050505030304" pitchFamily="18" charset="0"/>
              </a:rPr>
              <a:t> </a:t>
            </a:r>
            <a:r>
              <a:rPr lang="it-IT" sz="2600" dirty="0" err="1">
                <a:solidFill>
                  <a:schemeClr val="bg1"/>
                </a:solidFill>
                <a:latin typeface="Palatino Linotype" panose="02040502050505030304" pitchFamily="18" charset="0"/>
              </a:rPr>
              <a:t>revolutions</a:t>
            </a:r>
            <a:r>
              <a:rPr lang="it-IT" sz="2600" dirty="0">
                <a:solidFill>
                  <a:schemeClr val="bg1"/>
                </a:solidFill>
                <a:latin typeface="Palatino Linotype" panose="02040502050505030304" pitchFamily="18" charset="0"/>
              </a:rPr>
              <a:t> </a:t>
            </a:r>
            <a:r>
              <a:rPr lang="it-IT" sz="2600" dirty="0" err="1">
                <a:solidFill>
                  <a:schemeClr val="bg1"/>
                </a:solidFill>
                <a:latin typeface="Palatino Linotype" panose="02040502050505030304" pitchFamily="18" charset="0"/>
              </a:rPr>
              <a:t>were</a:t>
            </a:r>
            <a:r>
              <a:rPr lang="it-IT" sz="2600" dirty="0">
                <a:solidFill>
                  <a:schemeClr val="bg1"/>
                </a:solidFill>
                <a:latin typeface="Palatino Linotype" panose="02040502050505030304" pitchFamily="18" charset="0"/>
              </a:rPr>
              <a:t> </a:t>
            </a:r>
            <a:r>
              <a:rPr lang="it-IT" sz="2600" dirty="0" err="1">
                <a:solidFill>
                  <a:schemeClr val="bg1"/>
                </a:solidFill>
                <a:latin typeface="Palatino Linotype" panose="02040502050505030304" pitchFamily="18" charset="0"/>
              </a:rPr>
              <a:t>all</a:t>
            </a:r>
            <a:r>
              <a:rPr lang="it-IT" sz="2600" dirty="0">
                <a:solidFill>
                  <a:schemeClr val="bg1"/>
                </a:solidFill>
                <a:latin typeface="Palatino Linotype" panose="02040502050505030304" pitchFamily="18" charset="0"/>
              </a:rPr>
              <a:t> </a:t>
            </a:r>
            <a:r>
              <a:rPr lang="it-IT" sz="2600" dirty="0" err="1">
                <a:solidFill>
                  <a:schemeClr val="bg1"/>
                </a:solidFill>
                <a:latin typeface="Palatino Linotype" panose="02040502050505030304" pitchFamily="18" charset="0"/>
              </a:rPr>
              <a:t>too</a:t>
            </a:r>
            <a:r>
              <a:rPr lang="it-IT" sz="2600" dirty="0">
                <a:solidFill>
                  <a:schemeClr val="bg1"/>
                </a:solidFill>
                <a:latin typeface="Palatino Linotype" panose="02040502050505030304" pitchFamily="18" charset="0"/>
              </a:rPr>
              <a:t> </a:t>
            </a:r>
            <a:r>
              <a:rPr lang="it-IT" sz="2600" dirty="0" err="1">
                <a:solidFill>
                  <a:schemeClr val="bg1"/>
                </a:solidFill>
                <a:latin typeface="Palatino Linotype" panose="02040502050505030304" pitchFamily="18" charset="0"/>
              </a:rPr>
              <a:t>often</a:t>
            </a:r>
            <a:r>
              <a:rPr lang="it-IT" sz="2600" dirty="0">
                <a:solidFill>
                  <a:schemeClr val="bg1"/>
                </a:solidFill>
                <a:latin typeface="Palatino Linotype" panose="02040502050505030304" pitchFamily="18" charset="0"/>
              </a:rPr>
              <a:t> </a:t>
            </a:r>
            <a:r>
              <a:rPr lang="it-IT" sz="2600" dirty="0" err="1">
                <a:solidFill>
                  <a:schemeClr val="bg1"/>
                </a:solidFill>
                <a:latin typeface="Palatino Linotype" panose="02040502050505030304" pitchFamily="18" charset="0"/>
              </a:rPr>
              <a:t>but</a:t>
            </a:r>
            <a:r>
              <a:rPr lang="it-IT" sz="2600" dirty="0">
                <a:solidFill>
                  <a:schemeClr val="bg1"/>
                </a:solidFill>
                <a:latin typeface="Palatino Linotype" panose="02040502050505030304" pitchFamily="18" charset="0"/>
              </a:rPr>
              <a:t> slow and long-</a:t>
            </a:r>
            <a:r>
              <a:rPr lang="it-IT" sz="2600" dirty="0" err="1">
                <a:solidFill>
                  <a:schemeClr val="bg1"/>
                </a:solidFill>
                <a:latin typeface="Palatino Linotype" panose="02040502050505030304" pitchFamily="18" charset="0"/>
              </a:rPr>
              <a:t>prepared</a:t>
            </a:r>
            <a:r>
              <a:rPr lang="it-IT" sz="2600" dirty="0">
                <a:solidFill>
                  <a:schemeClr val="bg1"/>
                </a:solidFill>
                <a:latin typeface="Palatino Linotype" panose="02040502050505030304" pitchFamily="18" charset="0"/>
              </a:rPr>
              <a:t> </a:t>
            </a:r>
            <a:r>
              <a:rPr lang="it-IT" sz="2600" dirty="0" err="1">
                <a:solidFill>
                  <a:schemeClr val="bg1"/>
                </a:solidFill>
                <a:latin typeface="Palatino Linotype" panose="02040502050505030304" pitchFamily="18" charset="0"/>
              </a:rPr>
              <a:t>evolutions</a:t>
            </a:r>
            <a:r>
              <a:rPr lang="it-IT" sz="2600" dirty="0">
                <a:solidFill>
                  <a:schemeClr val="bg1"/>
                </a:solidFill>
                <a:latin typeface="Palatino Linotype" panose="02040502050505030304" pitchFamily="18" charset="0"/>
              </a:rPr>
              <a:t>. The so-</a:t>
            </a:r>
            <a:r>
              <a:rPr lang="it-IT" sz="2600" dirty="0" err="1">
                <a:solidFill>
                  <a:schemeClr val="bg1"/>
                </a:solidFill>
                <a:latin typeface="Palatino Linotype" panose="02040502050505030304" pitchFamily="18" charset="0"/>
              </a:rPr>
              <a:t>called</a:t>
            </a:r>
            <a:r>
              <a:rPr lang="it-IT" sz="2600" dirty="0">
                <a:solidFill>
                  <a:schemeClr val="bg1"/>
                </a:solidFill>
                <a:latin typeface="Palatino Linotype" panose="02040502050505030304" pitchFamily="18" charset="0"/>
              </a:rPr>
              <a:t> </a:t>
            </a:r>
            <a:r>
              <a:rPr lang="it-IT" sz="2600" dirty="0" err="1">
                <a:solidFill>
                  <a:schemeClr val="bg1"/>
                </a:solidFill>
                <a:latin typeface="Palatino Linotype" panose="02040502050505030304" pitchFamily="18" charset="0"/>
              </a:rPr>
              <a:t>renaissances</a:t>
            </a:r>
            <a:r>
              <a:rPr lang="it-IT" sz="2600" dirty="0">
                <a:solidFill>
                  <a:schemeClr val="bg1"/>
                </a:solidFill>
                <a:latin typeface="Palatino Linotype" panose="02040502050505030304" pitchFamily="18" charset="0"/>
              </a:rPr>
              <a:t> </a:t>
            </a:r>
            <a:r>
              <a:rPr lang="it-IT" sz="2600" dirty="0" err="1">
                <a:solidFill>
                  <a:schemeClr val="bg1"/>
                </a:solidFill>
                <a:latin typeface="Palatino Linotype" panose="02040502050505030304" pitchFamily="18" charset="0"/>
              </a:rPr>
              <a:t>were</a:t>
            </a:r>
            <a:r>
              <a:rPr lang="it-IT" sz="2600" dirty="0">
                <a:solidFill>
                  <a:schemeClr val="bg1"/>
                </a:solidFill>
                <a:latin typeface="Palatino Linotype" panose="02040502050505030304" pitchFamily="18" charset="0"/>
              </a:rPr>
              <a:t> </a:t>
            </a:r>
            <a:r>
              <a:rPr lang="it-IT" sz="2600" dirty="0" err="1">
                <a:solidFill>
                  <a:schemeClr val="bg1"/>
                </a:solidFill>
                <a:latin typeface="Palatino Linotype" panose="02040502050505030304" pitchFamily="18" charset="0"/>
              </a:rPr>
              <a:t>often</a:t>
            </a:r>
            <a:r>
              <a:rPr lang="it-IT" sz="2600" dirty="0">
                <a:solidFill>
                  <a:schemeClr val="bg1"/>
                </a:solidFill>
                <a:latin typeface="Palatino Linotype" panose="02040502050505030304" pitchFamily="18" charset="0"/>
              </a:rPr>
              <a:t> </a:t>
            </a:r>
            <a:r>
              <a:rPr lang="it-IT" sz="2600" dirty="0" err="1">
                <a:solidFill>
                  <a:schemeClr val="bg1"/>
                </a:solidFill>
                <a:latin typeface="Palatino Linotype" panose="02040502050505030304" pitchFamily="18" charset="0"/>
              </a:rPr>
              <a:t>but</a:t>
            </a:r>
            <a:r>
              <a:rPr lang="it-IT" sz="2600" dirty="0">
                <a:solidFill>
                  <a:schemeClr val="bg1"/>
                </a:solidFill>
                <a:latin typeface="Palatino Linotype" panose="02040502050505030304" pitchFamily="18" charset="0"/>
              </a:rPr>
              <a:t> </a:t>
            </a:r>
            <a:r>
              <a:rPr lang="it-IT" sz="2600" dirty="0" err="1">
                <a:solidFill>
                  <a:schemeClr val="bg1"/>
                </a:solidFill>
                <a:latin typeface="Palatino Linotype" panose="02040502050505030304" pitchFamily="18" charset="0"/>
              </a:rPr>
              <a:t>unjust</a:t>
            </a:r>
            <a:r>
              <a:rPr lang="it-IT" sz="2600" dirty="0">
                <a:solidFill>
                  <a:schemeClr val="bg1"/>
                </a:solidFill>
                <a:latin typeface="Palatino Linotype" panose="02040502050505030304" pitchFamily="18" charset="0"/>
              </a:rPr>
              <a:t> and sterile </a:t>
            </a:r>
            <a:r>
              <a:rPr lang="it-IT" sz="2600" dirty="0" err="1">
                <a:solidFill>
                  <a:schemeClr val="bg1"/>
                </a:solidFill>
                <a:latin typeface="Palatino Linotype" panose="02040502050505030304" pitchFamily="18" charset="0"/>
              </a:rPr>
              <a:t>reactions</a:t>
            </a:r>
            <a:r>
              <a:rPr lang="it-IT" sz="2600" dirty="0">
                <a:solidFill>
                  <a:schemeClr val="bg1"/>
                </a:solidFill>
                <a:latin typeface="Palatino Linotype" panose="02040502050505030304" pitchFamily="18" charset="0"/>
              </a:rPr>
              <a:t>. </a:t>
            </a:r>
            <a:r>
              <a:rPr lang="it-IT" sz="2600" dirty="0" err="1">
                <a:solidFill>
                  <a:schemeClr val="bg1"/>
                </a:solidFill>
                <a:latin typeface="Palatino Linotype" panose="02040502050505030304" pitchFamily="18" charset="0"/>
              </a:rPr>
              <a:t>Respect</a:t>
            </a:r>
            <a:r>
              <a:rPr lang="it-IT" sz="2600" dirty="0">
                <a:solidFill>
                  <a:schemeClr val="bg1"/>
                </a:solidFill>
                <a:latin typeface="Palatino Linotype" panose="02040502050505030304" pitchFamily="18" charset="0"/>
              </a:rPr>
              <a:t> for </a:t>
            </a:r>
            <a:r>
              <a:rPr lang="it-IT" sz="2600" dirty="0" err="1">
                <a:solidFill>
                  <a:schemeClr val="bg1"/>
                </a:solidFill>
                <a:latin typeface="Palatino Linotype" panose="02040502050505030304" pitchFamily="18" charset="0"/>
              </a:rPr>
              <a:t>tradition</a:t>
            </a:r>
            <a:r>
              <a:rPr lang="it-IT" sz="2600" dirty="0">
                <a:solidFill>
                  <a:schemeClr val="bg1"/>
                </a:solidFill>
                <a:latin typeface="Palatino Linotype" panose="02040502050505030304" pitchFamily="18" charset="0"/>
              </a:rPr>
              <a:t> </a:t>
            </a:r>
            <a:r>
              <a:rPr lang="it-IT" sz="2600" dirty="0" err="1">
                <a:solidFill>
                  <a:schemeClr val="bg1"/>
                </a:solidFill>
                <a:latin typeface="Palatino Linotype" panose="02040502050505030304" pitchFamily="18" charset="0"/>
              </a:rPr>
              <a:t>is</a:t>
            </a:r>
            <a:r>
              <a:rPr lang="it-IT" sz="2600" dirty="0">
                <a:solidFill>
                  <a:schemeClr val="bg1"/>
                </a:solidFill>
                <a:latin typeface="Palatino Linotype" panose="02040502050505030304" pitchFamily="18" charset="0"/>
              </a:rPr>
              <a:t> an </a:t>
            </a:r>
            <a:r>
              <a:rPr lang="it-IT" sz="2600" dirty="0" err="1">
                <a:solidFill>
                  <a:schemeClr val="bg1"/>
                </a:solidFill>
                <a:latin typeface="Palatino Linotype" panose="02040502050505030304" pitchFamily="18" charset="0"/>
              </a:rPr>
              <a:t>essential</a:t>
            </a:r>
            <a:r>
              <a:rPr lang="it-IT" sz="2600" dirty="0">
                <a:solidFill>
                  <a:schemeClr val="bg1"/>
                </a:solidFill>
                <a:latin typeface="Palatino Linotype" panose="02040502050505030304" pitchFamily="18" charset="0"/>
              </a:rPr>
              <a:t> </a:t>
            </a:r>
            <a:r>
              <a:rPr lang="it-IT" sz="2600" dirty="0" err="1">
                <a:solidFill>
                  <a:schemeClr val="bg1"/>
                </a:solidFill>
                <a:latin typeface="Palatino Linotype" panose="02040502050505030304" pitchFamily="18" charset="0"/>
              </a:rPr>
              <a:t>condition</a:t>
            </a:r>
            <a:r>
              <a:rPr lang="it-IT" sz="2600" dirty="0">
                <a:solidFill>
                  <a:schemeClr val="bg1"/>
                </a:solidFill>
                <a:latin typeface="Palatino Linotype" panose="02040502050505030304" pitchFamily="18" charset="0"/>
              </a:rPr>
              <a:t> of </a:t>
            </a:r>
            <a:r>
              <a:rPr lang="it-IT" sz="2600" dirty="0" err="1">
                <a:solidFill>
                  <a:schemeClr val="bg1"/>
                </a:solidFill>
                <a:latin typeface="Palatino Linotype" panose="02040502050505030304" pitchFamily="18" charset="0"/>
              </a:rPr>
              <a:t>scientific</a:t>
            </a:r>
            <a:r>
              <a:rPr lang="it-IT" sz="2600" dirty="0">
                <a:solidFill>
                  <a:schemeClr val="bg1"/>
                </a:solidFill>
                <a:latin typeface="Palatino Linotype" panose="02040502050505030304" pitchFamily="18" charset="0"/>
              </a:rPr>
              <a:t> progress.»</a:t>
            </a:r>
          </a:p>
          <a:p>
            <a:pPr algn="r"/>
            <a:r>
              <a:rPr lang="it-IT" sz="2600" dirty="0">
                <a:solidFill>
                  <a:schemeClr val="bg1"/>
                </a:solidFill>
                <a:latin typeface="Palatino Linotype" panose="02040502050505030304" pitchFamily="18" charset="0"/>
              </a:rPr>
              <a:t>   -- Pierre Duhem, </a:t>
            </a:r>
            <a:r>
              <a:rPr lang="it-IT" sz="2600" i="1" dirty="0" err="1">
                <a:solidFill>
                  <a:schemeClr val="bg1"/>
                </a:solidFill>
                <a:latin typeface="Palatino Linotype" panose="02040502050505030304" pitchFamily="18" charset="0"/>
              </a:rPr>
              <a:t>Les</a:t>
            </a:r>
            <a:r>
              <a:rPr lang="it-IT" sz="2600" i="1" dirty="0">
                <a:solidFill>
                  <a:schemeClr val="bg1"/>
                </a:solidFill>
                <a:latin typeface="Palatino Linotype" panose="02040502050505030304" pitchFamily="18" charset="0"/>
              </a:rPr>
              <a:t> </a:t>
            </a:r>
            <a:r>
              <a:rPr lang="it-IT" sz="2600" i="1" dirty="0" err="1">
                <a:solidFill>
                  <a:schemeClr val="bg1"/>
                </a:solidFill>
                <a:latin typeface="Palatino Linotype" panose="02040502050505030304" pitchFamily="18" charset="0"/>
              </a:rPr>
              <a:t>origines</a:t>
            </a:r>
            <a:r>
              <a:rPr lang="it-IT" sz="2600" i="1" dirty="0">
                <a:solidFill>
                  <a:schemeClr val="bg1"/>
                </a:solidFill>
                <a:latin typeface="Palatino Linotype" panose="02040502050505030304" pitchFamily="18" charset="0"/>
              </a:rPr>
              <a:t> de la </a:t>
            </a:r>
            <a:r>
              <a:rPr lang="it-IT" sz="2600" i="1" dirty="0" err="1">
                <a:solidFill>
                  <a:schemeClr val="bg1"/>
                </a:solidFill>
                <a:latin typeface="Palatino Linotype" panose="02040502050505030304" pitchFamily="18" charset="0"/>
              </a:rPr>
              <a:t>statique</a:t>
            </a:r>
            <a:r>
              <a:rPr lang="it-IT" sz="2600" dirty="0">
                <a:solidFill>
                  <a:schemeClr val="bg1"/>
                </a:solidFill>
                <a:latin typeface="Palatino Linotype" panose="02040502050505030304" pitchFamily="18" charset="0"/>
              </a:rPr>
              <a:t>, p. 2</a:t>
            </a:r>
          </a:p>
          <a:p>
            <a:pPr algn="just"/>
            <a:endParaRPr lang="it-IT" sz="2600" dirty="0">
              <a:solidFill>
                <a:schemeClr val="bg1"/>
              </a:solidFill>
              <a:latin typeface="Palatino Linotype" panose="02040502050505030304" pitchFamily="18" charset="0"/>
            </a:endParaRPr>
          </a:p>
          <a:p>
            <a:pPr algn="just"/>
            <a:endParaRPr lang="it-IT" sz="2600" dirty="0">
              <a:solidFill>
                <a:schemeClr val="bg1"/>
              </a:solidFill>
              <a:latin typeface="Palatino Linotype" panose="02040502050505030304" pitchFamily="18" charset="0"/>
            </a:endParaRPr>
          </a:p>
          <a:p>
            <a:pPr algn="just"/>
            <a:endParaRPr lang="it-IT" sz="2600" dirty="0">
              <a:solidFill>
                <a:schemeClr val="bg1"/>
              </a:solidFill>
              <a:latin typeface="Palatino Linotype" panose="02040502050505030304" pitchFamily="18" charset="0"/>
            </a:endParaRPr>
          </a:p>
          <a:p>
            <a:pPr algn="just"/>
            <a:endParaRPr lang="it-IT" sz="2600" dirty="0">
              <a:solidFill>
                <a:schemeClr val="bg1"/>
              </a:solidFill>
              <a:latin typeface="Palatino Linotype" panose="02040502050505030304" pitchFamily="18" charset="0"/>
            </a:endParaRPr>
          </a:p>
        </p:txBody>
      </p:sp>
    </p:spTree>
    <p:extLst>
      <p:ext uri="{BB962C8B-B14F-4D97-AF65-F5344CB8AC3E}">
        <p14:creationId xmlns:p14="http://schemas.microsoft.com/office/powerpoint/2010/main" val="3200535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6700" y="419100"/>
            <a:ext cx="11087100" cy="6463308"/>
          </a:xfrm>
          <a:prstGeom prst="rect">
            <a:avLst/>
          </a:prstGeom>
          <a:noFill/>
        </p:spPr>
        <p:txBody>
          <a:bodyPr wrap="square" rtlCol="0">
            <a:spAutoFit/>
          </a:bodyPr>
          <a:lstStyle/>
          <a:p>
            <a:pPr algn="ctr"/>
            <a:r>
              <a:rPr lang="it-IT" sz="3600" dirty="0">
                <a:solidFill>
                  <a:schemeClr val="bg1"/>
                </a:solidFill>
                <a:latin typeface="Palatino Linotype" panose="02040502050505030304" pitchFamily="18" charset="0"/>
              </a:rPr>
              <a:t>Middle Ages and </a:t>
            </a:r>
            <a:r>
              <a:rPr lang="it-IT" sz="3600" dirty="0" err="1">
                <a:solidFill>
                  <a:schemeClr val="bg1"/>
                </a:solidFill>
                <a:latin typeface="Palatino Linotype" panose="02040502050505030304" pitchFamily="18" charset="0"/>
              </a:rPr>
              <a:t>Aristotle</a:t>
            </a:r>
            <a:endParaRPr lang="it-IT" sz="3600" dirty="0">
              <a:solidFill>
                <a:schemeClr val="bg1"/>
              </a:solidFill>
              <a:latin typeface="Palatino Linotype" panose="02040502050505030304" pitchFamily="18" charset="0"/>
            </a:endParaRPr>
          </a:p>
          <a:p>
            <a:pPr algn="ctr"/>
            <a:endParaRPr lang="it-IT" sz="3600" dirty="0">
              <a:solidFill>
                <a:schemeClr val="bg1"/>
              </a:solidFill>
              <a:latin typeface="Palatino Linotype" panose="02040502050505030304" pitchFamily="18" charset="0"/>
            </a:endParaRPr>
          </a:p>
          <a:p>
            <a:pPr marL="457200" indent="-457200">
              <a:buFontTx/>
              <a:buChar char="-"/>
            </a:pPr>
            <a:r>
              <a:rPr lang="it-IT" sz="2600" dirty="0">
                <a:solidFill>
                  <a:schemeClr val="bg1"/>
                </a:solidFill>
                <a:latin typeface="Palatino Linotype" panose="02040502050505030304" pitchFamily="18" charset="0"/>
              </a:rPr>
              <a:t>Translation of </a:t>
            </a:r>
            <a:r>
              <a:rPr lang="it-IT" sz="2600" dirty="0" err="1">
                <a:solidFill>
                  <a:schemeClr val="bg1"/>
                </a:solidFill>
                <a:latin typeface="Palatino Linotype" panose="02040502050505030304" pitchFamily="18" charset="0"/>
              </a:rPr>
              <a:t>Aristotles</a:t>
            </a:r>
            <a:r>
              <a:rPr lang="it-IT" sz="2600" dirty="0">
                <a:solidFill>
                  <a:schemeClr val="bg1"/>
                </a:solidFill>
                <a:latin typeface="Palatino Linotype" panose="02040502050505030304" pitchFamily="18" charset="0"/>
              </a:rPr>
              <a:t>’ </a:t>
            </a:r>
            <a:r>
              <a:rPr lang="it-IT" sz="2600" dirty="0" err="1">
                <a:solidFill>
                  <a:schemeClr val="bg1"/>
                </a:solidFill>
                <a:latin typeface="Palatino Linotype" panose="02040502050505030304" pitchFamily="18" charset="0"/>
              </a:rPr>
              <a:t>works</a:t>
            </a:r>
            <a:r>
              <a:rPr lang="it-IT" sz="2600" dirty="0">
                <a:solidFill>
                  <a:schemeClr val="bg1"/>
                </a:solidFill>
                <a:latin typeface="Palatino Linotype" panose="02040502050505030304" pitchFamily="18" charset="0"/>
              </a:rPr>
              <a:t> (from XI Century)</a:t>
            </a:r>
          </a:p>
          <a:p>
            <a:pPr marL="457200" indent="-457200">
              <a:buFontTx/>
              <a:buChar char="-"/>
            </a:pPr>
            <a:r>
              <a:rPr lang="it-IT" sz="2600" dirty="0" err="1">
                <a:solidFill>
                  <a:schemeClr val="bg1"/>
                </a:solidFill>
                <a:latin typeface="Palatino Linotype" panose="02040502050505030304" pitchFamily="18" charset="0"/>
              </a:rPr>
              <a:t>Incompatibility</a:t>
            </a:r>
            <a:r>
              <a:rPr lang="it-IT" sz="2600" dirty="0">
                <a:solidFill>
                  <a:schemeClr val="bg1"/>
                </a:solidFill>
                <a:latin typeface="Palatino Linotype" panose="02040502050505030304" pitchFamily="18" charset="0"/>
              </a:rPr>
              <a:t> of </a:t>
            </a:r>
            <a:r>
              <a:rPr lang="it-IT" sz="2600" dirty="0" err="1">
                <a:solidFill>
                  <a:schemeClr val="bg1"/>
                </a:solidFill>
                <a:latin typeface="Palatino Linotype" panose="02040502050505030304" pitchFamily="18" charset="0"/>
              </a:rPr>
              <a:t>Aristotles</a:t>
            </a:r>
            <a:r>
              <a:rPr lang="it-IT" sz="2600" dirty="0">
                <a:solidFill>
                  <a:schemeClr val="bg1"/>
                </a:solidFill>
                <a:latin typeface="Palatino Linotype" panose="02040502050505030304" pitchFamily="18" charset="0"/>
              </a:rPr>
              <a:t> </a:t>
            </a:r>
            <a:r>
              <a:rPr lang="it-IT" sz="2600" dirty="0" err="1">
                <a:solidFill>
                  <a:schemeClr val="bg1"/>
                </a:solidFill>
                <a:latin typeface="Palatino Linotype" panose="02040502050505030304" pitchFamily="18" charset="0"/>
              </a:rPr>
              <a:t>doctrine</a:t>
            </a:r>
            <a:r>
              <a:rPr lang="it-IT" sz="2600" dirty="0">
                <a:solidFill>
                  <a:schemeClr val="bg1"/>
                </a:solidFill>
                <a:latin typeface="Palatino Linotype" panose="02040502050505030304" pitchFamily="18" charset="0"/>
              </a:rPr>
              <a:t> with Christian </a:t>
            </a:r>
            <a:r>
              <a:rPr lang="it-IT" sz="2600" dirty="0" err="1">
                <a:solidFill>
                  <a:schemeClr val="bg1"/>
                </a:solidFill>
                <a:latin typeface="Palatino Linotype" panose="02040502050505030304" pitchFamily="18" charset="0"/>
              </a:rPr>
              <a:t>Revelation</a:t>
            </a:r>
            <a:endParaRPr lang="it-IT" sz="2600" dirty="0">
              <a:solidFill>
                <a:schemeClr val="bg1"/>
              </a:solidFill>
              <a:latin typeface="Palatino Linotype" panose="02040502050505030304" pitchFamily="18" charset="0"/>
            </a:endParaRPr>
          </a:p>
          <a:p>
            <a:pPr marL="457200" indent="-457200">
              <a:buFontTx/>
              <a:buChar char="-"/>
            </a:pPr>
            <a:r>
              <a:rPr lang="it-IT" sz="2600" dirty="0">
                <a:solidFill>
                  <a:schemeClr val="bg1"/>
                </a:solidFill>
                <a:latin typeface="Palatino Linotype" panose="02040502050505030304" pitchFamily="18" charset="0"/>
              </a:rPr>
              <a:t>Etienne Tempier (Bishop of Paris) </a:t>
            </a:r>
            <a:r>
              <a:rPr lang="it-IT" sz="2600" dirty="0" err="1">
                <a:solidFill>
                  <a:schemeClr val="bg1"/>
                </a:solidFill>
                <a:latin typeface="Palatino Linotype" panose="02040502050505030304" pitchFamily="18" charset="0"/>
              </a:rPr>
              <a:t>condemns</a:t>
            </a:r>
            <a:r>
              <a:rPr lang="it-IT" sz="2600" dirty="0">
                <a:solidFill>
                  <a:schemeClr val="bg1"/>
                </a:solidFill>
                <a:latin typeface="Palatino Linotype" panose="02040502050505030304" pitchFamily="18" charset="0"/>
              </a:rPr>
              <a:t> 219 </a:t>
            </a:r>
            <a:r>
              <a:rPr lang="it-IT" sz="2600" dirty="0" err="1">
                <a:solidFill>
                  <a:schemeClr val="bg1"/>
                </a:solidFill>
                <a:latin typeface="Palatino Linotype" panose="02040502050505030304" pitchFamily="18" charset="0"/>
              </a:rPr>
              <a:t>propositions</a:t>
            </a:r>
            <a:r>
              <a:rPr lang="it-IT" sz="2600" dirty="0">
                <a:solidFill>
                  <a:schemeClr val="bg1"/>
                </a:solidFill>
                <a:latin typeface="Palatino Linotype" panose="02040502050505030304" pitchFamily="18" charset="0"/>
              </a:rPr>
              <a:t> (1277)</a:t>
            </a:r>
          </a:p>
          <a:p>
            <a:pPr marL="457200" indent="-457200">
              <a:buFontTx/>
              <a:buChar char="-"/>
            </a:pPr>
            <a:endParaRPr lang="it-IT" sz="2600" dirty="0">
              <a:solidFill>
                <a:schemeClr val="bg1"/>
              </a:solidFill>
              <a:latin typeface="Palatino Linotype" panose="02040502050505030304" pitchFamily="18" charset="0"/>
            </a:endParaRPr>
          </a:p>
          <a:p>
            <a:pPr marL="457200" indent="-457200">
              <a:buFontTx/>
              <a:buChar char="-"/>
            </a:pPr>
            <a:endParaRPr lang="it-IT" sz="2600" dirty="0">
              <a:solidFill>
                <a:schemeClr val="bg1"/>
              </a:solidFill>
              <a:latin typeface="Palatino Linotype" panose="02040502050505030304" pitchFamily="18" charset="0"/>
            </a:endParaRPr>
          </a:p>
          <a:p>
            <a:pPr algn="just"/>
            <a:r>
              <a:rPr lang="it-IT" sz="3600" dirty="0">
                <a:solidFill>
                  <a:schemeClr val="bg1"/>
                </a:solidFill>
                <a:latin typeface="Palatino Linotype" panose="02040502050505030304" pitchFamily="18" charset="0"/>
              </a:rPr>
              <a:t>«If </a:t>
            </a:r>
            <a:r>
              <a:rPr lang="it-IT" sz="3600" dirty="0" err="1">
                <a:solidFill>
                  <a:schemeClr val="bg1"/>
                </a:solidFill>
                <a:latin typeface="Palatino Linotype" panose="02040502050505030304" pitchFamily="18" charset="0"/>
              </a:rPr>
              <a:t>we</a:t>
            </a:r>
            <a:r>
              <a:rPr lang="it-IT" sz="3600" dirty="0">
                <a:solidFill>
                  <a:schemeClr val="bg1"/>
                </a:solidFill>
                <a:latin typeface="Palatino Linotype" panose="02040502050505030304" pitchFamily="18" charset="0"/>
              </a:rPr>
              <a:t> </a:t>
            </a:r>
            <a:r>
              <a:rPr lang="it-IT" sz="3600" dirty="0" err="1">
                <a:solidFill>
                  <a:schemeClr val="bg1"/>
                </a:solidFill>
                <a:latin typeface="Palatino Linotype" panose="02040502050505030304" pitchFamily="18" charset="0"/>
              </a:rPr>
              <a:t>were</a:t>
            </a:r>
            <a:r>
              <a:rPr lang="it-IT" sz="3600" dirty="0">
                <a:solidFill>
                  <a:schemeClr val="bg1"/>
                </a:solidFill>
                <a:latin typeface="Palatino Linotype" panose="02040502050505030304" pitchFamily="18" charset="0"/>
              </a:rPr>
              <a:t> to </a:t>
            </a:r>
            <a:r>
              <a:rPr lang="it-IT" sz="3600" dirty="0" err="1">
                <a:solidFill>
                  <a:schemeClr val="bg1"/>
                </a:solidFill>
                <a:latin typeface="Palatino Linotype" panose="02040502050505030304" pitchFamily="18" charset="0"/>
              </a:rPr>
              <a:t>specify</a:t>
            </a:r>
            <a:r>
              <a:rPr lang="it-IT" sz="3600" dirty="0">
                <a:solidFill>
                  <a:schemeClr val="bg1"/>
                </a:solidFill>
                <a:latin typeface="Palatino Linotype" panose="02040502050505030304" pitchFamily="18" charset="0"/>
              </a:rPr>
              <a:t> the </a:t>
            </a:r>
            <a:r>
              <a:rPr lang="it-IT" sz="3600" dirty="0" err="1">
                <a:solidFill>
                  <a:schemeClr val="bg1"/>
                </a:solidFill>
                <a:latin typeface="Palatino Linotype" panose="02040502050505030304" pitchFamily="18" charset="0"/>
              </a:rPr>
              <a:t>birthdate</a:t>
            </a:r>
            <a:r>
              <a:rPr lang="it-IT" sz="3600" dirty="0">
                <a:solidFill>
                  <a:schemeClr val="bg1"/>
                </a:solidFill>
                <a:latin typeface="Palatino Linotype" panose="02040502050505030304" pitchFamily="18" charset="0"/>
              </a:rPr>
              <a:t> of </a:t>
            </a:r>
            <a:r>
              <a:rPr lang="it-IT" sz="3600" dirty="0" err="1">
                <a:solidFill>
                  <a:schemeClr val="bg1"/>
                </a:solidFill>
                <a:latin typeface="Palatino Linotype" panose="02040502050505030304" pitchFamily="18" charset="0"/>
              </a:rPr>
              <a:t>modern</a:t>
            </a:r>
            <a:r>
              <a:rPr lang="it-IT" sz="3600" dirty="0">
                <a:solidFill>
                  <a:schemeClr val="bg1"/>
                </a:solidFill>
                <a:latin typeface="Palatino Linotype" panose="02040502050505030304" pitchFamily="18" charset="0"/>
              </a:rPr>
              <a:t> science, </a:t>
            </a:r>
            <a:r>
              <a:rPr lang="it-IT" sz="3600" dirty="0" err="1">
                <a:solidFill>
                  <a:schemeClr val="bg1"/>
                </a:solidFill>
                <a:latin typeface="Palatino Linotype" panose="02040502050505030304" pitchFamily="18" charset="0"/>
              </a:rPr>
              <a:t>we</a:t>
            </a:r>
            <a:r>
              <a:rPr lang="it-IT" sz="3600" dirty="0">
                <a:solidFill>
                  <a:schemeClr val="bg1"/>
                </a:solidFill>
                <a:latin typeface="Palatino Linotype" panose="02040502050505030304" pitchFamily="18" charset="0"/>
              </a:rPr>
              <a:t> </a:t>
            </a:r>
            <a:r>
              <a:rPr lang="it-IT" sz="3600" dirty="0" err="1">
                <a:solidFill>
                  <a:schemeClr val="bg1"/>
                </a:solidFill>
                <a:latin typeface="Palatino Linotype" panose="02040502050505030304" pitchFamily="18" charset="0"/>
              </a:rPr>
              <a:t>should</a:t>
            </a:r>
            <a:r>
              <a:rPr lang="it-IT" sz="3600" dirty="0">
                <a:solidFill>
                  <a:schemeClr val="bg1"/>
                </a:solidFill>
                <a:latin typeface="Palatino Linotype" panose="02040502050505030304" pitchFamily="18" charset="0"/>
              </a:rPr>
              <a:t> </a:t>
            </a:r>
            <a:r>
              <a:rPr lang="it-IT" sz="3600" dirty="0" err="1">
                <a:solidFill>
                  <a:schemeClr val="bg1"/>
                </a:solidFill>
                <a:latin typeface="Palatino Linotype" panose="02040502050505030304" pitchFamily="18" charset="0"/>
              </a:rPr>
              <a:t>undoubtely</a:t>
            </a:r>
            <a:r>
              <a:rPr lang="it-IT" sz="3600" dirty="0">
                <a:solidFill>
                  <a:schemeClr val="bg1"/>
                </a:solidFill>
                <a:latin typeface="Palatino Linotype" panose="02040502050505030304" pitchFamily="18" charset="0"/>
              </a:rPr>
              <a:t> </a:t>
            </a:r>
            <a:r>
              <a:rPr lang="it-IT" sz="3600" dirty="0" err="1">
                <a:solidFill>
                  <a:schemeClr val="bg1"/>
                </a:solidFill>
                <a:latin typeface="Palatino Linotype" panose="02040502050505030304" pitchFamily="18" charset="0"/>
              </a:rPr>
              <a:t>choose</a:t>
            </a:r>
            <a:r>
              <a:rPr lang="it-IT" sz="3600" dirty="0">
                <a:solidFill>
                  <a:schemeClr val="bg1"/>
                </a:solidFill>
                <a:latin typeface="Palatino Linotype" panose="02040502050505030304" pitchFamily="18" charset="0"/>
              </a:rPr>
              <a:t> </a:t>
            </a:r>
            <a:r>
              <a:rPr lang="it-IT" sz="3600" dirty="0" err="1">
                <a:solidFill>
                  <a:schemeClr val="bg1"/>
                </a:solidFill>
                <a:latin typeface="Palatino Linotype" panose="02040502050505030304" pitchFamily="18" charset="0"/>
              </a:rPr>
              <a:t>that</a:t>
            </a:r>
            <a:r>
              <a:rPr lang="it-IT" sz="3600" dirty="0">
                <a:solidFill>
                  <a:schemeClr val="bg1"/>
                </a:solidFill>
                <a:latin typeface="Palatino Linotype" panose="02040502050505030304" pitchFamily="18" charset="0"/>
              </a:rPr>
              <a:t> </a:t>
            </a:r>
            <a:r>
              <a:rPr lang="it-IT" sz="3600" dirty="0" err="1">
                <a:solidFill>
                  <a:schemeClr val="bg1"/>
                </a:solidFill>
                <a:latin typeface="Palatino Linotype" panose="02040502050505030304" pitchFamily="18" charset="0"/>
              </a:rPr>
              <a:t>year</a:t>
            </a:r>
            <a:r>
              <a:rPr lang="it-IT" sz="3600" dirty="0">
                <a:solidFill>
                  <a:schemeClr val="bg1"/>
                </a:solidFill>
                <a:latin typeface="Palatino Linotype" panose="02040502050505030304" pitchFamily="18" charset="0"/>
              </a:rPr>
              <a:t>, 1277.»</a:t>
            </a:r>
          </a:p>
          <a:p>
            <a:pPr marL="457200" indent="-457200" algn="r">
              <a:buFontTx/>
              <a:buChar char="-"/>
            </a:pPr>
            <a:r>
              <a:rPr lang="it-IT" sz="2600" dirty="0">
                <a:solidFill>
                  <a:schemeClr val="bg1"/>
                </a:solidFill>
                <a:latin typeface="Palatino Linotype" panose="02040502050505030304" pitchFamily="18" charset="0"/>
              </a:rPr>
              <a:t>--Pierre Duhem,  </a:t>
            </a:r>
            <a:r>
              <a:rPr lang="it-IT" sz="2600" i="1" dirty="0" err="1">
                <a:solidFill>
                  <a:schemeClr val="bg1"/>
                </a:solidFill>
                <a:latin typeface="Palatino Linotype" panose="02040502050505030304" pitchFamily="18" charset="0"/>
              </a:rPr>
              <a:t>Etudes</a:t>
            </a:r>
            <a:r>
              <a:rPr lang="it-IT" sz="2600" i="1" dirty="0">
                <a:solidFill>
                  <a:schemeClr val="bg1"/>
                </a:solidFill>
                <a:latin typeface="Palatino Linotype" panose="02040502050505030304" pitchFamily="18" charset="0"/>
              </a:rPr>
              <a:t> </a:t>
            </a:r>
            <a:r>
              <a:rPr lang="it-IT" sz="2600" i="1" dirty="0" err="1">
                <a:solidFill>
                  <a:schemeClr val="bg1"/>
                </a:solidFill>
                <a:latin typeface="Palatino Linotype" panose="02040502050505030304" pitchFamily="18" charset="0"/>
              </a:rPr>
              <a:t>sur</a:t>
            </a:r>
            <a:r>
              <a:rPr lang="it-IT" sz="2600" i="1" dirty="0">
                <a:solidFill>
                  <a:schemeClr val="bg1"/>
                </a:solidFill>
                <a:latin typeface="Palatino Linotype" panose="02040502050505030304" pitchFamily="18" charset="0"/>
              </a:rPr>
              <a:t> </a:t>
            </a:r>
            <a:r>
              <a:rPr lang="it-IT" sz="2600" i="1" dirty="0" err="1">
                <a:solidFill>
                  <a:schemeClr val="bg1"/>
                </a:solidFill>
                <a:latin typeface="Palatino Linotype" panose="02040502050505030304" pitchFamily="18" charset="0"/>
              </a:rPr>
              <a:t>Léonard</a:t>
            </a:r>
            <a:r>
              <a:rPr lang="it-IT" sz="2600" i="1" dirty="0">
                <a:solidFill>
                  <a:schemeClr val="bg1"/>
                </a:solidFill>
                <a:latin typeface="Palatino Linotype" panose="02040502050505030304" pitchFamily="18" charset="0"/>
              </a:rPr>
              <a:t> de Vinci</a:t>
            </a:r>
            <a:r>
              <a:rPr lang="it-IT" sz="2600" dirty="0">
                <a:solidFill>
                  <a:schemeClr val="bg1"/>
                </a:solidFill>
                <a:latin typeface="Palatino Linotype" panose="02040502050505030304" pitchFamily="18" charset="0"/>
              </a:rPr>
              <a:t>, II, 432</a:t>
            </a:r>
          </a:p>
          <a:p>
            <a:pPr marL="457200" indent="-457200" algn="r">
              <a:buFontTx/>
              <a:buChar char="-"/>
            </a:pPr>
            <a:endParaRPr lang="it-IT" sz="2600" dirty="0">
              <a:solidFill>
                <a:schemeClr val="bg1"/>
              </a:solidFill>
              <a:latin typeface="Palatino Linotype" panose="02040502050505030304" pitchFamily="18" charset="0"/>
            </a:endParaRPr>
          </a:p>
          <a:p>
            <a:pPr marL="457200" indent="-457200">
              <a:buFontTx/>
              <a:buChar char="-"/>
            </a:pPr>
            <a:endParaRPr lang="it-IT" sz="2600" dirty="0">
              <a:solidFill>
                <a:schemeClr val="bg1"/>
              </a:solidFill>
              <a:latin typeface="Palatino Linotype" panose="02040502050505030304" pitchFamily="18" charset="0"/>
            </a:endParaRPr>
          </a:p>
          <a:p>
            <a:pPr marL="457200" indent="-457200">
              <a:buFontTx/>
              <a:buChar char="-"/>
            </a:pPr>
            <a:endParaRPr lang="it-IT" sz="2600" dirty="0">
              <a:solidFill>
                <a:schemeClr val="bg1"/>
              </a:solidFill>
              <a:latin typeface="Palatino Linotype" panose="02040502050505030304" pitchFamily="18" charset="0"/>
            </a:endParaRPr>
          </a:p>
        </p:txBody>
      </p:sp>
    </p:spTree>
    <p:extLst>
      <p:ext uri="{BB962C8B-B14F-4D97-AF65-F5344CB8AC3E}">
        <p14:creationId xmlns:p14="http://schemas.microsoft.com/office/powerpoint/2010/main" val="2638695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820578" cy="6858000"/>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0578" y="2019300"/>
            <a:ext cx="6219307" cy="4838700"/>
          </a:xfrm>
          <a:prstGeom prst="rect">
            <a:avLst/>
          </a:prstGeom>
        </p:spPr>
      </p:pic>
      <p:sp>
        <p:nvSpPr>
          <p:cNvPr id="5" name="CasellaDiTesto 4"/>
          <p:cNvSpPr txBox="1"/>
          <p:nvPr/>
        </p:nvSpPr>
        <p:spPr>
          <a:xfrm>
            <a:off x="6096000" y="363319"/>
            <a:ext cx="5772150" cy="646331"/>
          </a:xfrm>
          <a:prstGeom prst="rect">
            <a:avLst/>
          </a:prstGeom>
          <a:noFill/>
        </p:spPr>
        <p:txBody>
          <a:bodyPr wrap="square" rtlCol="0">
            <a:spAutoFit/>
          </a:bodyPr>
          <a:lstStyle/>
          <a:p>
            <a:r>
              <a:rPr lang="it-IT" sz="3600" dirty="0" err="1">
                <a:solidFill>
                  <a:schemeClr val="bg1"/>
                </a:solidFill>
                <a:latin typeface="Palatino Linotype" panose="02040502050505030304" pitchFamily="18" charset="0"/>
              </a:rPr>
              <a:t>Newton’s</a:t>
            </a:r>
            <a:r>
              <a:rPr lang="it-IT" sz="3600" dirty="0">
                <a:solidFill>
                  <a:schemeClr val="bg1"/>
                </a:solidFill>
                <a:latin typeface="Palatino Linotype" panose="02040502050505030304" pitchFamily="18" charset="0"/>
              </a:rPr>
              <a:t> </a:t>
            </a:r>
            <a:r>
              <a:rPr lang="it-IT" sz="3600" dirty="0" err="1">
                <a:solidFill>
                  <a:schemeClr val="bg1"/>
                </a:solidFill>
                <a:latin typeface="Palatino Linotype" panose="02040502050505030304" pitchFamily="18" charset="0"/>
              </a:rPr>
              <a:t>Laws</a:t>
            </a:r>
            <a:r>
              <a:rPr lang="it-IT" sz="3600" dirty="0">
                <a:solidFill>
                  <a:schemeClr val="bg1"/>
                </a:solidFill>
                <a:latin typeface="Palatino Linotype" panose="02040502050505030304" pitchFamily="18" charset="0"/>
              </a:rPr>
              <a:t> of </a:t>
            </a:r>
            <a:r>
              <a:rPr lang="it-IT" sz="3600" dirty="0" err="1">
                <a:solidFill>
                  <a:schemeClr val="bg1"/>
                </a:solidFill>
                <a:latin typeface="Palatino Linotype" panose="02040502050505030304" pitchFamily="18" charset="0"/>
              </a:rPr>
              <a:t>motion</a:t>
            </a:r>
            <a:endParaRPr lang="it-IT" sz="3600" dirty="0">
              <a:solidFill>
                <a:schemeClr val="bg1"/>
              </a:solidFill>
              <a:latin typeface="Palatino Linotype" panose="02040502050505030304" pitchFamily="18" charset="0"/>
            </a:endParaRPr>
          </a:p>
        </p:txBody>
      </p:sp>
    </p:spTree>
    <p:extLst>
      <p:ext uri="{BB962C8B-B14F-4D97-AF65-F5344CB8AC3E}">
        <p14:creationId xmlns:p14="http://schemas.microsoft.com/office/powerpoint/2010/main" val="2391536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819150" y="342900"/>
            <a:ext cx="11010900" cy="7109639"/>
          </a:xfrm>
          <a:prstGeom prst="rect">
            <a:avLst/>
          </a:prstGeom>
          <a:noFill/>
        </p:spPr>
        <p:txBody>
          <a:bodyPr wrap="square" rtlCol="0">
            <a:spAutoFit/>
          </a:bodyPr>
          <a:lstStyle/>
          <a:p>
            <a:pPr algn="ctr"/>
            <a:r>
              <a:rPr lang="it-IT" sz="3600" dirty="0">
                <a:solidFill>
                  <a:schemeClr val="bg1"/>
                </a:solidFill>
                <a:latin typeface="Palatino Linotype" panose="02040502050505030304" pitchFamily="18" charset="0"/>
              </a:rPr>
              <a:t>Jean Buridan (circa 1295-1361)</a:t>
            </a:r>
          </a:p>
          <a:p>
            <a:pPr algn="ctr"/>
            <a:endParaRPr lang="it-IT" sz="3200" dirty="0">
              <a:solidFill>
                <a:schemeClr val="bg1"/>
              </a:solidFill>
              <a:latin typeface="Palatino Linotype" panose="02040502050505030304" pitchFamily="18" charset="0"/>
            </a:endParaRPr>
          </a:p>
          <a:p>
            <a:pPr marL="571500" indent="-571500">
              <a:buFontTx/>
              <a:buChar char="-"/>
            </a:pPr>
            <a:r>
              <a:rPr lang="it-IT" sz="3200" dirty="0">
                <a:solidFill>
                  <a:schemeClr val="bg1"/>
                </a:solidFill>
                <a:latin typeface="Palatino Linotype" panose="02040502050505030304" pitchFamily="18" charset="0"/>
              </a:rPr>
              <a:t>Master of </a:t>
            </a:r>
            <a:r>
              <a:rPr lang="it-IT" sz="3200" dirty="0" err="1">
                <a:solidFill>
                  <a:schemeClr val="bg1"/>
                </a:solidFill>
                <a:latin typeface="Palatino Linotype" panose="02040502050505030304" pitchFamily="18" charset="0"/>
              </a:rPr>
              <a:t>Arts</a:t>
            </a:r>
            <a:r>
              <a:rPr lang="it-IT" sz="3200" dirty="0">
                <a:solidFill>
                  <a:schemeClr val="bg1"/>
                </a:solidFill>
                <a:latin typeface="Palatino Linotype" panose="02040502050505030304" pitchFamily="18" charset="0"/>
              </a:rPr>
              <a:t> (</a:t>
            </a:r>
            <a:r>
              <a:rPr lang="it-IT" sz="3200" dirty="0" err="1">
                <a:solidFill>
                  <a:schemeClr val="bg1"/>
                </a:solidFill>
                <a:latin typeface="Palatino Linotype" panose="02040502050505030304" pitchFamily="18" charset="0"/>
              </a:rPr>
              <a:t>not</a:t>
            </a:r>
            <a:r>
              <a:rPr lang="it-IT" sz="3200" dirty="0">
                <a:solidFill>
                  <a:schemeClr val="bg1"/>
                </a:solidFill>
                <a:latin typeface="Palatino Linotype" panose="02040502050505030304" pitchFamily="18" charset="0"/>
              </a:rPr>
              <a:t> a </a:t>
            </a:r>
            <a:r>
              <a:rPr lang="it-IT" sz="3200" dirty="0" err="1">
                <a:solidFill>
                  <a:schemeClr val="bg1"/>
                </a:solidFill>
                <a:latin typeface="Palatino Linotype" panose="02040502050505030304" pitchFamily="18" charset="0"/>
              </a:rPr>
              <a:t>theologian</a:t>
            </a:r>
            <a:r>
              <a:rPr lang="it-IT" sz="3200" dirty="0">
                <a:solidFill>
                  <a:schemeClr val="bg1"/>
                </a:solidFill>
                <a:latin typeface="Palatino Linotype" panose="02040502050505030304" pitchFamily="18" charset="0"/>
              </a:rPr>
              <a:t>)</a:t>
            </a:r>
          </a:p>
          <a:p>
            <a:pPr marL="571500" indent="-571500">
              <a:buFontTx/>
              <a:buChar char="-"/>
            </a:pPr>
            <a:r>
              <a:rPr lang="it-IT" sz="3200" dirty="0" err="1">
                <a:solidFill>
                  <a:schemeClr val="bg1"/>
                </a:solidFill>
                <a:latin typeface="Palatino Linotype" panose="02040502050505030304" pitchFamily="18" charset="0"/>
              </a:rPr>
              <a:t>Rector</a:t>
            </a:r>
            <a:r>
              <a:rPr lang="it-IT" sz="3200" dirty="0">
                <a:solidFill>
                  <a:schemeClr val="bg1"/>
                </a:solidFill>
                <a:latin typeface="Palatino Linotype" panose="02040502050505030304" pitchFamily="18" charset="0"/>
              </a:rPr>
              <a:t> of the University of Paris for some time</a:t>
            </a:r>
          </a:p>
          <a:p>
            <a:pPr marL="571500" indent="-571500">
              <a:buFontTx/>
              <a:buChar char="-"/>
            </a:pPr>
            <a:r>
              <a:rPr lang="it-IT" sz="3200" dirty="0" err="1">
                <a:solidFill>
                  <a:schemeClr val="bg1"/>
                </a:solidFill>
                <a:latin typeface="Palatino Linotype" panose="02040502050505030304" pitchFamily="18" charset="0"/>
              </a:rPr>
              <a:t>Introduced</a:t>
            </a:r>
            <a:r>
              <a:rPr lang="it-IT" sz="3200" dirty="0">
                <a:solidFill>
                  <a:schemeClr val="bg1"/>
                </a:solidFill>
                <a:latin typeface="Palatino Linotype" panose="02040502050505030304" pitchFamily="18" charset="0"/>
              </a:rPr>
              <a:t> the </a:t>
            </a:r>
            <a:r>
              <a:rPr lang="it-IT" sz="3200" dirty="0" err="1">
                <a:solidFill>
                  <a:schemeClr val="bg1"/>
                </a:solidFill>
                <a:latin typeface="Palatino Linotype" panose="02040502050505030304" pitchFamily="18" charset="0"/>
              </a:rPr>
              <a:t>theory</a:t>
            </a:r>
            <a:r>
              <a:rPr lang="it-IT" sz="3200" dirty="0">
                <a:solidFill>
                  <a:schemeClr val="bg1"/>
                </a:solidFill>
                <a:latin typeface="Palatino Linotype" panose="02040502050505030304" pitchFamily="18" charset="0"/>
              </a:rPr>
              <a:t> of </a:t>
            </a:r>
            <a:r>
              <a:rPr lang="it-IT" sz="3200" i="1" dirty="0">
                <a:solidFill>
                  <a:schemeClr val="bg1"/>
                </a:solidFill>
                <a:latin typeface="Palatino Linotype" panose="02040502050505030304" pitchFamily="18" charset="0"/>
              </a:rPr>
              <a:t>impetus</a:t>
            </a:r>
          </a:p>
          <a:p>
            <a:pPr marL="571500" indent="-571500">
              <a:buFontTx/>
              <a:buChar char="-"/>
            </a:pPr>
            <a:r>
              <a:rPr lang="it-IT" sz="3200" dirty="0" err="1">
                <a:solidFill>
                  <a:schemeClr val="bg1"/>
                </a:solidFill>
                <a:latin typeface="Palatino Linotype" panose="02040502050505030304" pitchFamily="18" charset="0"/>
              </a:rPr>
              <a:t>Commentet</a:t>
            </a:r>
            <a:r>
              <a:rPr lang="it-IT" sz="3200" dirty="0">
                <a:solidFill>
                  <a:schemeClr val="bg1"/>
                </a:solidFill>
                <a:latin typeface="Palatino Linotype" panose="02040502050505030304" pitchFamily="18" charset="0"/>
              </a:rPr>
              <a:t> </a:t>
            </a:r>
            <a:r>
              <a:rPr lang="it-IT" sz="3200" dirty="0" err="1">
                <a:solidFill>
                  <a:schemeClr val="bg1"/>
                </a:solidFill>
                <a:latin typeface="Palatino Linotype" panose="02040502050505030304" pitchFamily="18" charset="0"/>
              </a:rPr>
              <a:t>works</a:t>
            </a:r>
            <a:r>
              <a:rPr lang="it-IT" sz="3200" dirty="0">
                <a:solidFill>
                  <a:schemeClr val="bg1"/>
                </a:solidFill>
                <a:latin typeface="Palatino Linotype" panose="02040502050505030304" pitchFamily="18" charset="0"/>
              </a:rPr>
              <a:t> of </a:t>
            </a:r>
            <a:r>
              <a:rPr lang="it-IT" sz="3200" dirty="0" err="1">
                <a:solidFill>
                  <a:schemeClr val="bg1"/>
                </a:solidFill>
                <a:latin typeface="Palatino Linotype" panose="02040502050505030304" pitchFamily="18" charset="0"/>
              </a:rPr>
              <a:t>Aristotle</a:t>
            </a:r>
            <a:r>
              <a:rPr lang="it-IT" sz="3200" dirty="0">
                <a:solidFill>
                  <a:schemeClr val="bg1"/>
                </a:solidFill>
                <a:latin typeface="Palatino Linotype" panose="02040502050505030304" pitchFamily="18" charset="0"/>
              </a:rPr>
              <a:t>, </a:t>
            </a:r>
            <a:r>
              <a:rPr lang="it-IT" sz="3200" dirty="0" err="1">
                <a:solidFill>
                  <a:schemeClr val="bg1"/>
                </a:solidFill>
                <a:latin typeface="Palatino Linotype" panose="02040502050505030304" pitchFamily="18" charset="0"/>
              </a:rPr>
              <a:t>particularly</a:t>
            </a:r>
            <a:endParaRPr lang="it-IT" sz="3200" dirty="0">
              <a:solidFill>
                <a:schemeClr val="bg1"/>
              </a:solidFill>
              <a:latin typeface="Palatino Linotype" panose="02040502050505030304" pitchFamily="18" charset="0"/>
            </a:endParaRPr>
          </a:p>
          <a:p>
            <a:r>
              <a:rPr lang="it-IT" sz="3200" dirty="0">
                <a:solidFill>
                  <a:schemeClr val="bg1"/>
                </a:solidFill>
                <a:latin typeface="Palatino Linotype" panose="02040502050505030304" pitchFamily="18" charset="0"/>
              </a:rPr>
              <a:t>     </a:t>
            </a:r>
            <a:r>
              <a:rPr lang="it-IT" sz="3200" i="1" dirty="0">
                <a:solidFill>
                  <a:schemeClr val="bg1"/>
                </a:solidFill>
                <a:latin typeface="Palatino Linotype" panose="02040502050505030304" pitchFamily="18" charset="0"/>
              </a:rPr>
              <a:t>De Coelo </a:t>
            </a:r>
            <a:r>
              <a:rPr lang="it-IT" sz="3200" dirty="0">
                <a:solidFill>
                  <a:schemeClr val="bg1"/>
                </a:solidFill>
                <a:latin typeface="Palatino Linotype" panose="02040502050505030304" pitchFamily="18" charset="0"/>
              </a:rPr>
              <a:t>and </a:t>
            </a:r>
            <a:r>
              <a:rPr lang="it-IT" sz="3200" i="1" dirty="0">
                <a:solidFill>
                  <a:schemeClr val="bg1"/>
                </a:solidFill>
                <a:latin typeface="Palatino Linotype" panose="02040502050505030304" pitchFamily="18" charset="0"/>
              </a:rPr>
              <a:t>Physica</a:t>
            </a:r>
          </a:p>
          <a:p>
            <a:pPr marL="571500" indent="-571500">
              <a:buFontTx/>
              <a:buChar char="-"/>
            </a:pPr>
            <a:r>
              <a:rPr lang="it-IT" sz="3200" dirty="0">
                <a:solidFill>
                  <a:schemeClr val="bg1"/>
                </a:solidFill>
                <a:latin typeface="Palatino Linotype" panose="02040502050505030304" pitchFamily="18" charset="0"/>
              </a:rPr>
              <a:t>Ioannis </a:t>
            </a:r>
            <a:r>
              <a:rPr lang="it-IT" sz="3200" dirty="0" err="1">
                <a:solidFill>
                  <a:schemeClr val="bg1"/>
                </a:solidFill>
                <a:latin typeface="Palatino Linotype" panose="02040502050505030304" pitchFamily="18" charset="0"/>
              </a:rPr>
              <a:t>Buridani</a:t>
            </a:r>
            <a:r>
              <a:rPr lang="it-IT" sz="3200" dirty="0">
                <a:solidFill>
                  <a:schemeClr val="bg1"/>
                </a:solidFill>
                <a:latin typeface="Palatino Linotype" panose="02040502050505030304" pitchFamily="18" charset="0"/>
              </a:rPr>
              <a:t> </a:t>
            </a:r>
            <a:r>
              <a:rPr lang="it-IT" sz="3200" dirty="0" err="1">
                <a:solidFill>
                  <a:schemeClr val="bg1"/>
                </a:solidFill>
                <a:latin typeface="Palatino Linotype" panose="02040502050505030304" pitchFamily="18" charset="0"/>
              </a:rPr>
              <a:t>Expositio</a:t>
            </a:r>
            <a:r>
              <a:rPr lang="it-IT" sz="3200" dirty="0">
                <a:solidFill>
                  <a:schemeClr val="bg1"/>
                </a:solidFill>
                <a:latin typeface="Palatino Linotype" panose="02040502050505030304" pitchFamily="18" charset="0"/>
              </a:rPr>
              <a:t> Et </a:t>
            </a:r>
            <a:r>
              <a:rPr lang="it-IT" sz="3200" dirty="0" err="1">
                <a:solidFill>
                  <a:schemeClr val="bg1"/>
                </a:solidFill>
                <a:latin typeface="Palatino Linotype" panose="02040502050505030304" pitchFamily="18" charset="0"/>
              </a:rPr>
              <a:t>Quaestiones</a:t>
            </a:r>
            <a:r>
              <a:rPr lang="it-IT" sz="3200" dirty="0">
                <a:solidFill>
                  <a:schemeClr val="bg1"/>
                </a:solidFill>
                <a:latin typeface="Palatino Linotype" panose="02040502050505030304" pitchFamily="18" charset="0"/>
              </a:rPr>
              <a:t> in </a:t>
            </a:r>
            <a:r>
              <a:rPr lang="it-IT" sz="3200" dirty="0" err="1">
                <a:solidFill>
                  <a:schemeClr val="bg1"/>
                </a:solidFill>
                <a:latin typeface="Palatino Linotype" panose="02040502050505030304" pitchFamily="18" charset="0"/>
              </a:rPr>
              <a:t>Aristotelis</a:t>
            </a:r>
            <a:r>
              <a:rPr lang="it-IT" sz="3200" dirty="0">
                <a:solidFill>
                  <a:schemeClr val="bg1"/>
                </a:solidFill>
                <a:latin typeface="Palatino Linotype" panose="02040502050505030304" pitchFamily="18" charset="0"/>
              </a:rPr>
              <a:t> </a:t>
            </a:r>
            <a:r>
              <a:rPr lang="it-IT" sz="3200" dirty="0" err="1">
                <a:solidFill>
                  <a:schemeClr val="bg1"/>
                </a:solidFill>
                <a:latin typeface="Palatino Linotype" panose="02040502050505030304" pitchFamily="18" charset="0"/>
              </a:rPr>
              <a:t>Physicam</a:t>
            </a:r>
            <a:r>
              <a:rPr lang="it-IT" sz="3200" dirty="0">
                <a:solidFill>
                  <a:schemeClr val="bg1"/>
                </a:solidFill>
                <a:latin typeface="Palatino Linotype" panose="02040502050505030304" pitchFamily="18" charset="0"/>
              </a:rPr>
              <a:t> Ad </a:t>
            </a:r>
            <a:r>
              <a:rPr lang="it-IT" sz="3200" dirty="0" err="1">
                <a:solidFill>
                  <a:schemeClr val="bg1"/>
                </a:solidFill>
                <a:latin typeface="Palatino Linotype" panose="02040502050505030304" pitchFamily="18" charset="0"/>
              </a:rPr>
              <a:t>Albertum</a:t>
            </a:r>
            <a:r>
              <a:rPr lang="it-IT" sz="3200" dirty="0">
                <a:solidFill>
                  <a:schemeClr val="bg1"/>
                </a:solidFill>
                <a:latin typeface="Palatino Linotype" panose="02040502050505030304" pitchFamily="18" charset="0"/>
              </a:rPr>
              <a:t> de </a:t>
            </a:r>
            <a:r>
              <a:rPr lang="it-IT" sz="3200" dirty="0" err="1">
                <a:solidFill>
                  <a:schemeClr val="bg1"/>
                </a:solidFill>
                <a:latin typeface="Palatino Linotype" panose="02040502050505030304" pitchFamily="18" charset="0"/>
              </a:rPr>
              <a:t>Saxonia</a:t>
            </a:r>
            <a:r>
              <a:rPr lang="it-IT" sz="3200" dirty="0">
                <a:solidFill>
                  <a:schemeClr val="bg1"/>
                </a:solidFill>
                <a:latin typeface="Palatino Linotype" panose="02040502050505030304" pitchFamily="18" charset="0"/>
              </a:rPr>
              <a:t> </a:t>
            </a:r>
            <a:r>
              <a:rPr lang="it-IT" sz="3200" dirty="0" err="1">
                <a:solidFill>
                  <a:schemeClr val="bg1"/>
                </a:solidFill>
                <a:latin typeface="Palatino Linotype" panose="02040502050505030304" pitchFamily="18" charset="0"/>
              </a:rPr>
              <a:t>Attributae</a:t>
            </a:r>
            <a:r>
              <a:rPr lang="it-IT" sz="3200" dirty="0">
                <a:solidFill>
                  <a:schemeClr val="bg1"/>
                </a:solidFill>
                <a:latin typeface="Palatino Linotype" panose="02040502050505030304" pitchFamily="18" charset="0"/>
              </a:rPr>
              <a:t>. Tome III: </a:t>
            </a:r>
            <a:r>
              <a:rPr lang="it-IT" sz="3200" dirty="0" err="1">
                <a:solidFill>
                  <a:schemeClr val="bg1"/>
                </a:solidFill>
                <a:latin typeface="Palatino Linotype" panose="02040502050505030304" pitchFamily="18" charset="0"/>
              </a:rPr>
              <a:t>Quaestiones</a:t>
            </a:r>
            <a:r>
              <a:rPr lang="it-IT" sz="3200" dirty="0">
                <a:solidFill>
                  <a:schemeClr val="bg1"/>
                </a:solidFill>
                <a:latin typeface="Palatino Linotype" panose="02040502050505030304" pitchFamily="18" charset="0"/>
              </a:rPr>
              <a:t> (Liber IV - Liber VIII)</a:t>
            </a:r>
          </a:p>
          <a:p>
            <a:pPr marL="457200" indent="-457200">
              <a:buFontTx/>
              <a:buChar char="-"/>
            </a:pPr>
            <a:r>
              <a:rPr lang="it-IT" sz="3200" dirty="0" err="1">
                <a:solidFill>
                  <a:schemeClr val="bg1"/>
                </a:solidFill>
                <a:latin typeface="Palatino Linotype" panose="02040502050505030304" pitchFamily="18" charset="0"/>
              </a:rPr>
              <a:t>Copies</a:t>
            </a:r>
            <a:r>
              <a:rPr lang="it-IT" sz="3200" dirty="0">
                <a:solidFill>
                  <a:schemeClr val="bg1"/>
                </a:solidFill>
                <a:latin typeface="Palatino Linotype" panose="02040502050505030304" pitchFamily="18" charset="0"/>
              </a:rPr>
              <a:t> of </a:t>
            </a:r>
            <a:r>
              <a:rPr lang="it-IT" sz="3200" dirty="0" err="1">
                <a:solidFill>
                  <a:schemeClr val="bg1"/>
                </a:solidFill>
                <a:latin typeface="Palatino Linotype" panose="02040502050505030304" pitchFamily="18" charset="0"/>
              </a:rPr>
              <a:t>his</a:t>
            </a:r>
            <a:r>
              <a:rPr lang="it-IT" sz="3200" dirty="0">
                <a:solidFill>
                  <a:schemeClr val="bg1"/>
                </a:solidFill>
                <a:latin typeface="Palatino Linotype" panose="02040502050505030304" pitchFamily="18" charset="0"/>
              </a:rPr>
              <a:t> books </a:t>
            </a:r>
            <a:r>
              <a:rPr lang="it-IT" sz="3200" dirty="0" err="1">
                <a:solidFill>
                  <a:schemeClr val="bg1"/>
                </a:solidFill>
                <a:latin typeface="Palatino Linotype" panose="02040502050505030304" pitchFamily="18" charset="0"/>
              </a:rPr>
              <a:t>went</a:t>
            </a:r>
            <a:r>
              <a:rPr lang="it-IT" sz="3200" dirty="0">
                <a:solidFill>
                  <a:schemeClr val="bg1"/>
                </a:solidFill>
                <a:latin typeface="Palatino Linotype" panose="02040502050505030304" pitchFamily="18" charset="0"/>
              </a:rPr>
              <a:t> to </a:t>
            </a:r>
            <a:r>
              <a:rPr lang="it-IT" sz="3200" dirty="0" err="1">
                <a:solidFill>
                  <a:schemeClr val="bg1"/>
                </a:solidFill>
                <a:latin typeface="Palatino Linotype" panose="02040502050505030304" pitchFamily="18" charset="0"/>
              </a:rPr>
              <a:t>other</a:t>
            </a:r>
            <a:r>
              <a:rPr lang="it-IT" sz="3200" dirty="0">
                <a:solidFill>
                  <a:schemeClr val="bg1"/>
                </a:solidFill>
                <a:latin typeface="Palatino Linotype" panose="02040502050505030304" pitchFamily="18" charset="0"/>
              </a:rPr>
              <a:t>  </a:t>
            </a:r>
            <a:r>
              <a:rPr lang="it-IT" sz="3200" dirty="0" err="1">
                <a:solidFill>
                  <a:schemeClr val="bg1"/>
                </a:solidFill>
                <a:latin typeface="Palatino Linotype" panose="02040502050505030304" pitchFamily="18" charset="0"/>
              </a:rPr>
              <a:t>European</a:t>
            </a:r>
            <a:r>
              <a:rPr lang="it-IT" sz="3200" dirty="0">
                <a:solidFill>
                  <a:schemeClr val="bg1"/>
                </a:solidFill>
                <a:latin typeface="Palatino Linotype" panose="02040502050505030304" pitchFamily="18" charset="0"/>
              </a:rPr>
              <a:t> </a:t>
            </a:r>
            <a:r>
              <a:rPr lang="it-IT" sz="3200" dirty="0" err="1">
                <a:solidFill>
                  <a:schemeClr val="bg1"/>
                </a:solidFill>
                <a:latin typeface="Palatino Linotype" panose="02040502050505030304" pitchFamily="18" charset="0"/>
              </a:rPr>
              <a:t>universities</a:t>
            </a:r>
            <a:r>
              <a:rPr lang="it-IT" sz="3200" dirty="0">
                <a:solidFill>
                  <a:schemeClr val="bg1"/>
                </a:solidFill>
                <a:latin typeface="Palatino Linotype" panose="02040502050505030304" pitchFamily="18" charset="0"/>
              </a:rPr>
              <a:t> and </a:t>
            </a:r>
            <a:r>
              <a:rPr lang="it-IT" sz="3200" dirty="0" err="1">
                <a:solidFill>
                  <a:schemeClr val="bg1"/>
                </a:solidFill>
                <a:latin typeface="Palatino Linotype" panose="02040502050505030304" pitchFamily="18" charset="0"/>
              </a:rPr>
              <a:t>were</a:t>
            </a:r>
            <a:r>
              <a:rPr lang="it-IT" sz="3200" dirty="0">
                <a:solidFill>
                  <a:schemeClr val="bg1"/>
                </a:solidFill>
                <a:latin typeface="Palatino Linotype" panose="02040502050505030304" pitchFamily="18" charset="0"/>
              </a:rPr>
              <a:t> </a:t>
            </a:r>
            <a:r>
              <a:rPr lang="it-IT" sz="3200" dirty="0" err="1">
                <a:solidFill>
                  <a:schemeClr val="bg1"/>
                </a:solidFill>
                <a:latin typeface="Palatino Linotype" panose="02040502050505030304" pitchFamily="18" charset="0"/>
              </a:rPr>
              <a:t>familiar</a:t>
            </a:r>
            <a:r>
              <a:rPr lang="it-IT" sz="3200" dirty="0">
                <a:solidFill>
                  <a:schemeClr val="bg1"/>
                </a:solidFill>
                <a:latin typeface="Palatino Linotype" panose="02040502050505030304" pitchFamily="18" charset="0"/>
              </a:rPr>
              <a:t> to Copernicus and Descartes</a:t>
            </a:r>
          </a:p>
          <a:p>
            <a:pPr marL="457200" indent="-457200">
              <a:buFontTx/>
              <a:buChar char="-"/>
            </a:pPr>
            <a:endParaRPr lang="it-IT" sz="3200" dirty="0">
              <a:solidFill>
                <a:schemeClr val="bg1"/>
              </a:solidFill>
              <a:latin typeface="Palatino Linotype" panose="02040502050505030304" pitchFamily="18" charset="0"/>
            </a:endParaRPr>
          </a:p>
          <a:p>
            <a:pPr marL="571500" indent="-571500">
              <a:buFontTx/>
              <a:buChar char="-"/>
            </a:pPr>
            <a:endParaRPr lang="it-IT" sz="3600" dirty="0">
              <a:solidFill>
                <a:schemeClr val="bg1"/>
              </a:solidFill>
              <a:latin typeface="Palatino Linotype" panose="02040502050505030304" pitchFamily="18" charset="0"/>
            </a:endParaRPr>
          </a:p>
        </p:txBody>
      </p:sp>
    </p:spTree>
    <p:extLst>
      <p:ext uri="{BB962C8B-B14F-4D97-AF65-F5344CB8AC3E}">
        <p14:creationId xmlns:p14="http://schemas.microsoft.com/office/powerpoint/2010/main" val="2594236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031" y="0"/>
            <a:ext cx="8827938" cy="6858000"/>
          </a:xfrm>
          <a:prstGeom prst="rect">
            <a:avLst/>
          </a:prstGeom>
        </p:spPr>
      </p:pic>
    </p:spTree>
    <p:extLst>
      <p:ext uri="{BB962C8B-B14F-4D97-AF65-F5344CB8AC3E}">
        <p14:creationId xmlns:p14="http://schemas.microsoft.com/office/powerpoint/2010/main" val="1849271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619" y="0"/>
            <a:ext cx="10352762" cy="6858000"/>
          </a:xfrm>
          <a:prstGeom prst="rect">
            <a:avLst/>
          </a:prstGeom>
        </p:spPr>
      </p:pic>
    </p:spTree>
    <p:extLst>
      <p:ext uri="{BB962C8B-B14F-4D97-AF65-F5344CB8AC3E}">
        <p14:creationId xmlns:p14="http://schemas.microsoft.com/office/powerpoint/2010/main" val="767991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4214" y="0"/>
            <a:ext cx="6803571" cy="6858000"/>
          </a:xfrm>
          <a:prstGeom prst="rect">
            <a:avLst/>
          </a:prstGeom>
        </p:spPr>
      </p:pic>
    </p:spTree>
    <p:extLst>
      <p:ext uri="{BB962C8B-B14F-4D97-AF65-F5344CB8AC3E}">
        <p14:creationId xmlns:p14="http://schemas.microsoft.com/office/powerpoint/2010/main" val="111220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650" y="0"/>
            <a:ext cx="10876700" cy="6858000"/>
          </a:xfrm>
          <a:prstGeom prst="rect">
            <a:avLst/>
          </a:prstGeom>
        </p:spPr>
      </p:pic>
    </p:spTree>
    <p:extLst>
      <p:ext uri="{BB962C8B-B14F-4D97-AF65-F5344CB8AC3E}">
        <p14:creationId xmlns:p14="http://schemas.microsoft.com/office/powerpoint/2010/main" val="3505731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0"/>
            <a:ext cx="5543120" cy="6858000"/>
          </a:xfrm>
          <a:prstGeom prst="rect">
            <a:avLst/>
          </a:prstGeom>
        </p:spPr>
      </p:pic>
      <p:sp>
        <p:nvSpPr>
          <p:cNvPr id="3" name="CasellaDiTesto 2"/>
          <p:cNvSpPr txBox="1"/>
          <p:nvPr/>
        </p:nvSpPr>
        <p:spPr>
          <a:xfrm>
            <a:off x="5562170" y="4953000"/>
            <a:ext cx="6496480" cy="1631216"/>
          </a:xfrm>
          <a:prstGeom prst="rect">
            <a:avLst/>
          </a:prstGeom>
          <a:noFill/>
        </p:spPr>
        <p:txBody>
          <a:bodyPr wrap="square" rtlCol="0">
            <a:spAutoFit/>
          </a:bodyPr>
          <a:lstStyle/>
          <a:p>
            <a:pPr algn="ctr"/>
            <a:r>
              <a:rPr lang="it-IT" sz="3600" dirty="0">
                <a:solidFill>
                  <a:schemeClr val="bg1"/>
                </a:solidFill>
                <a:latin typeface="Palatino Linotype" panose="02040502050505030304" pitchFamily="18" charset="0"/>
              </a:rPr>
              <a:t>Stanley Ladislas Jaki</a:t>
            </a:r>
          </a:p>
          <a:p>
            <a:pPr algn="ctr"/>
            <a:r>
              <a:rPr lang="it-IT" sz="3200" dirty="0">
                <a:solidFill>
                  <a:schemeClr val="bg1"/>
                </a:solidFill>
                <a:latin typeface="Palatino Linotype" panose="02040502050505030304" pitchFamily="18" charset="0"/>
              </a:rPr>
              <a:t>Györ (</a:t>
            </a:r>
            <a:r>
              <a:rPr lang="it-IT" sz="3200" dirty="0" err="1">
                <a:solidFill>
                  <a:schemeClr val="bg1"/>
                </a:solidFill>
                <a:latin typeface="Palatino Linotype" panose="02040502050505030304" pitchFamily="18" charset="0"/>
              </a:rPr>
              <a:t>Hungary</a:t>
            </a:r>
            <a:r>
              <a:rPr lang="it-IT" sz="3200" dirty="0">
                <a:solidFill>
                  <a:schemeClr val="bg1"/>
                </a:solidFill>
                <a:latin typeface="Palatino Linotype" panose="02040502050505030304" pitchFamily="18" charset="0"/>
              </a:rPr>
              <a:t>) 17 August 1924</a:t>
            </a:r>
          </a:p>
          <a:p>
            <a:pPr algn="ctr"/>
            <a:r>
              <a:rPr lang="it-IT" sz="3200" dirty="0">
                <a:solidFill>
                  <a:schemeClr val="bg1"/>
                </a:solidFill>
                <a:latin typeface="Palatino Linotype" panose="02040502050505030304" pitchFamily="18" charset="0"/>
              </a:rPr>
              <a:t>Madrid (</a:t>
            </a:r>
            <a:r>
              <a:rPr lang="it-IT" sz="3200" dirty="0" err="1">
                <a:solidFill>
                  <a:schemeClr val="bg1"/>
                </a:solidFill>
                <a:latin typeface="Palatino Linotype" panose="02040502050505030304" pitchFamily="18" charset="0"/>
              </a:rPr>
              <a:t>Spain</a:t>
            </a:r>
            <a:r>
              <a:rPr lang="it-IT" sz="3200" dirty="0">
                <a:solidFill>
                  <a:schemeClr val="bg1"/>
                </a:solidFill>
                <a:latin typeface="Palatino Linotype" panose="02040502050505030304" pitchFamily="18" charset="0"/>
              </a:rPr>
              <a:t>) 7 April 2009</a:t>
            </a:r>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5328" y="942975"/>
            <a:ext cx="6203322" cy="3067050"/>
          </a:xfrm>
          <a:prstGeom prst="rect">
            <a:avLst/>
          </a:prstGeom>
        </p:spPr>
      </p:pic>
    </p:spTree>
    <p:extLst>
      <p:ext uri="{BB962C8B-B14F-4D97-AF65-F5344CB8AC3E}">
        <p14:creationId xmlns:p14="http://schemas.microsoft.com/office/powerpoint/2010/main" val="214301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09903" y="74235"/>
            <a:ext cx="11705897" cy="6709529"/>
          </a:xfrm>
          <a:prstGeom prst="rect">
            <a:avLst/>
          </a:prstGeom>
          <a:noFill/>
        </p:spPr>
        <p:txBody>
          <a:bodyPr wrap="square" rtlCol="0">
            <a:spAutoFit/>
          </a:bodyPr>
          <a:lstStyle/>
          <a:p>
            <a:pPr algn="ctr"/>
            <a:r>
              <a:rPr lang="en-US" sz="3600" dirty="0">
                <a:solidFill>
                  <a:schemeClr val="bg1"/>
                </a:solidFill>
                <a:latin typeface="Palatino Linotype" panose="02040502050505030304" pitchFamily="18" charset="0"/>
              </a:rPr>
              <a:t>Life and works</a:t>
            </a:r>
          </a:p>
          <a:p>
            <a:pPr algn="ctr"/>
            <a:r>
              <a:rPr lang="en-US" sz="2000" i="1" dirty="0">
                <a:solidFill>
                  <a:schemeClr val="bg1"/>
                </a:solidFill>
                <a:latin typeface="Palatino Linotype" panose="02040502050505030304" pitchFamily="18" charset="0"/>
              </a:rPr>
              <a:t>(a total of over 700 between essays and books)</a:t>
            </a:r>
            <a:endParaRPr lang="en-US" dirty="0">
              <a:solidFill>
                <a:schemeClr val="bg1"/>
              </a:solidFill>
              <a:latin typeface="Palatino Linotype" panose="02040502050505030304" pitchFamily="18" charset="0"/>
            </a:endParaRPr>
          </a:p>
          <a:p>
            <a:r>
              <a:rPr lang="en-US" sz="2200" dirty="0">
                <a:solidFill>
                  <a:schemeClr val="bg1"/>
                </a:solidFill>
                <a:latin typeface="Palatino Linotype" panose="02040502050505030304" pitchFamily="18" charset="0"/>
              </a:rPr>
              <a:t>1924 Born in Györ (Hungary), 17 August</a:t>
            </a:r>
          </a:p>
          <a:p>
            <a:r>
              <a:rPr lang="en-US" sz="2200" dirty="0">
                <a:solidFill>
                  <a:schemeClr val="bg1"/>
                </a:solidFill>
                <a:latin typeface="Palatino Linotype" panose="02040502050505030304" pitchFamily="18" charset="0"/>
              </a:rPr>
              <a:t>1942 Enters the Benedictine convent of Pannonhalma</a:t>
            </a:r>
          </a:p>
          <a:p>
            <a:r>
              <a:rPr lang="en-US" sz="2200" dirty="0">
                <a:solidFill>
                  <a:schemeClr val="bg1"/>
                </a:solidFill>
                <a:latin typeface="Palatino Linotype" panose="02040502050505030304" pitchFamily="18" charset="0"/>
              </a:rPr>
              <a:t>1947 Sent to Rome for completing studies (Sant'Anselmo)</a:t>
            </a:r>
          </a:p>
          <a:p>
            <a:r>
              <a:rPr lang="en-US" sz="2200" dirty="0">
                <a:solidFill>
                  <a:schemeClr val="bg1"/>
                </a:solidFill>
                <a:latin typeface="Palatino Linotype" panose="02040502050505030304" pitchFamily="18" charset="0"/>
              </a:rPr>
              <a:t>1948 Ordered priest in Assisi</a:t>
            </a:r>
          </a:p>
          <a:p>
            <a:r>
              <a:rPr lang="en-US" sz="2200" dirty="0">
                <a:solidFill>
                  <a:schemeClr val="bg1"/>
                </a:solidFill>
                <a:latin typeface="Palatino Linotype" panose="02040502050505030304" pitchFamily="18" charset="0"/>
              </a:rPr>
              <a:t>1950 Degree in Theology (</a:t>
            </a:r>
            <a:r>
              <a:rPr lang="en-US" sz="2200" i="1" dirty="0">
                <a:solidFill>
                  <a:schemeClr val="bg1"/>
                </a:solidFill>
                <a:latin typeface="Palatino Linotype" panose="02040502050505030304" pitchFamily="18" charset="0"/>
              </a:rPr>
              <a:t>Les </a:t>
            </a:r>
            <a:r>
              <a:rPr lang="en-US" sz="2200" i="1" dirty="0" err="1">
                <a:solidFill>
                  <a:schemeClr val="bg1"/>
                </a:solidFill>
                <a:latin typeface="Palatino Linotype" panose="02040502050505030304" pitchFamily="18" charset="0"/>
              </a:rPr>
              <a:t>tendences</a:t>
            </a:r>
            <a:r>
              <a:rPr lang="en-US" sz="2200" i="1" dirty="0">
                <a:solidFill>
                  <a:schemeClr val="bg1"/>
                </a:solidFill>
                <a:latin typeface="Palatino Linotype" panose="02040502050505030304" pitchFamily="18" charset="0"/>
              </a:rPr>
              <a:t> </a:t>
            </a:r>
            <a:r>
              <a:rPr lang="en-US" sz="2200" i="1" dirty="0" err="1">
                <a:solidFill>
                  <a:schemeClr val="bg1"/>
                </a:solidFill>
                <a:latin typeface="Palatino Linotype" panose="02040502050505030304" pitchFamily="18" charset="0"/>
              </a:rPr>
              <a:t>nouvelles</a:t>
            </a:r>
            <a:r>
              <a:rPr lang="en-US" sz="2200" i="1" dirty="0">
                <a:solidFill>
                  <a:schemeClr val="bg1"/>
                </a:solidFill>
                <a:latin typeface="Palatino Linotype" panose="02040502050505030304" pitchFamily="18" charset="0"/>
              </a:rPr>
              <a:t> de </a:t>
            </a:r>
            <a:r>
              <a:rPr lang="en-US" sz="2200" i="1" dirty="0" err="1">
                <a:solidFill>
                  <a:schemeClr val="bg1"/>
                </a:solidFill>
                <a:latin typeface="Palatino Linotype" panose="02040502050505030304" pitchFamily="18" charset="0"/>
              </a:rPr>
              <a:t>l'ecclesiologie</a:t>
            </a:r>
            <a:r>
              <a:rPr lang="en-US" sz="2200" dirty="0">
                <a:solidFill>
                  <a:schemeClr val="bg1"/>
                </a:solidFill>
                <a:latin typeface="Palatino Linotype" panose="02040502050505030304" pitchFamily="18" charset="0"/>
              </a:rPr>
              <a:t>)</a:t>
            </a:r>
          </a:p>
          <a:p>
            <a:r>
              <a:rPr lang="en-US" sz="2200" dirty="0">
                <a:solidFill>
                  <a:schemeClr val="bg1"/>
                </a:solidFill>
                <a:latin typeface="Palatino Linotype" panose="02040502050505030304" pitchFamily="18" charset="0"/>
              </a:rPr>
              <a:t>1950 Sent to the United States, as a teacher</a:t>
            </a:r>
          </a:p>
          <a:p>
            <a:r>
              <a:rPr lang="en-US" sz="2200" dirty="0">
                <a:solidFill>
                  <a:schemeClr val="bg1"/>
                </a:solidFill>
                <a:latin typeface="Palatino Linotype" panose="02040502050505030304" pitchFamily="18" charset="0"/>
              </a:rPr>
              <a:t>1957 Ph.D. in Physics (Fordham)</a:t>
            </a:r>
          </a:p>
          <a:p>
            <a:r>
              <a:rPr lang="en-US" sz="2200" dirty="0">
                <a:solidFill>
                  <a:schemeClr val="bg1"/>
                </a:solidFill>
                <a:latin typeface="Palatino Linotype" panose="02040502050505030304" pitchFamily="18" charset="0"/>
              </a:rPr>
              <a:t>1966 </a:t>
            </a:r>
            <a:r>
              <a:rPr lang="en-US" sz="2200" i="1" dirty="0">
                <a:solidFill>
                  <a:schemeClr val="bg1"/>
                </a:solidFill>
                <a:latin typeface="Palatino Linotype" panose="02040502050505030304" pitchFamily="18" charset="0"/>
              </a:rPr>
              <a:t>The Relevance of Physics</a:t>
            </a:r>
          </a:p>
          <a:p>
            <a:r>
              <a:rPr lang="en-US" sz="2200" dirty="0">
                <a:solidFill>
                  <a:schemeClr val="bg1"/>
                </a:solidFill>
                <a:latin typeface="Palatino Linotype" panose="02040502050505030304" pitchFamily="18" charset="0"/>
              </a:rPr>
              <a:t>1966 Professor at Seton Hall (New Jersey) (</a:t>
            </a:r>
            <a:r>
              <a:rPr lang="en-US" sz="2200" i="1" dirty="0" err="1">
                <a:solidFill>
                  <a:schemeClr val="bg1"/>
                </a:solidFill>
                <a:latin typeface="Palatino Linotype" panose="02040502050505030304" pitchFamily="18" charset="0"/>
              </a:rPr>
              <a:t>Damnatus</a:t>
            </a:r>
            <a:r>
              <a:rPr lang="en-US" sz="2200" i="1" dirty="0">
                <a:solidFill>
                  <a:schemeClr val="bg1"/>
                </a:solidFill>
                <a:latin typeface="Palatino Linotype" panose="02040502050505030304" pitchFamily="18" charset="0"/>
              </a:rPr>
              <a:t> ad </a:t>
            </a:r>
            <a:r>
              <a:rPr lang="en-US" sz="2200" i="1" dirty="0" err="1">
                <a:solidFill>
                  <a:schemeClr val="bg1"/>
                </a:solidFill>
                <a:latin typeface="Palatino Linotype" panose="02040502050505030304" pitchFamily="18" charset="0"/>
              </a:rPr>
              <a:t>litteras</a:t>
            </a:r>
            <a:r>
              <a:rPr lang="en-US" sz="2200" dirty="0">
                <a:solidFill>
                  <a:schemeClr val="bg1"/>
                </a:solidFill>
                <a:latin typeface="Palatino Linotype" panose="02040502050505030304" pitchFamily="18" charset="0"/>
              </a:rPr>
              <a:t>)</a:t>
            </a:r>
          </a:p>
          <a:p>
            <a:r>
              <a:rPr lang="en-US" sz="2200" dirty="0">
                <a:solidFill>
                  <a:schemeClr val="bg1"/>
                </a:solidFill>
                <a:latin typeface="Palatino Linotype" panose="02040502050505030304" pitchFamily="18" charset="0"/>
              </a:rPr>
              <a:t>1974 </a:t>
            </a:r>
            <a:r>
              <a:rPr lang="en-US" sz="2200" i="1" dirty="0">
                <a:solidFill>
                  <a:schemeClr val="bg1"/>
                </a:solidFill>
                <a:latin typeface="Palatino Linotype" panose="02040502050505030304" pitchFamily="18" charset="0"/>
              </a:rPr>
              <a:t>Science and Creation</a:t>
            </a:r>
          </a:p>
          <a:p>
            <a:r>
              <a:rPr lang="en-US" sz="2200" dirty="0">
                <a:solidFill>
                  <a:schemeClr val="bg1"/>
                </a:solidFill>
                <a:latin typeface="Palatino Linotype" panose="02040502050505030304" pitchFamily="18" charset="0"/>
              </a:rPr>
              <a:t>1987 Templeton Prize</a:t>
            </a:r>
          </a:p>
          <a:p>
            <a:r>
              <a:rPr lang="en-US" sz="2200" dirty="0">
                <a:solidFill>
                  <a:schemeClr val="bg1"/>
                </a:solidFill>
                <a:latin typeface="Palatino Linotype" panose="02040502050505030304" pitchFamily="18" charset="0"/>
              </a:rPr>
              <a:t>1988 </a:t>
            </a:r>
            <a:r>
              <a:rPr lang="en-US" sz="2200" i="1" dirty="0">
                <a:solidFill>
                  <a:schemeClr val="bg1"/>
                </a:solidFill>
                <a:latin typeface="Palatino Linotype" panose="02040502050505030304" pitchFamily="18" charset="0"/>
              </a:rPr>
              <a:t>The Savior of Science</a:t>
            </a:r>
          </a:p>
          <a:p>
            <a:r>
              <a:rPr lang="en-US" sz="2200" dirty="0">
                <a:solidFill>
                  <a:schemeClr val="bg1"/>
                </a:solidFill>
                <a:latin typeface="Palatino Linotype" panose="02040502050505030304" pitchFamily="18" charset="0"/>
              </a:rPr>
              <a:t>1990 Member of the Pontifical Academy of Science</a:t>
            </a:r>
          </a:p>
          <a:p>
            <a:r>
              <a:rPr lang="en-US" sz="2200" dirty="0">
                <a:solidFill>
                  <a:schemeClr val="bg1"/>
                </a:solidFill>
                <a:latin typeface="Palatino Linotype" panose="02040502050505030304" pitchFamily="18" charset="0"/>
              </a:rPr>
              <a:t>1996 </a:t>
            </a:r>
            <a:r>
              <a:rPr lang="en-US" sz="2200" i="1" dirty="0">
                <a:solidFill>
                  <a:schemeClr val="bg1"/>
                </a:solidFill>
                <a:latin typeface="Palatino Linotype" panose="02040502050505030304" pitchFamily="18" charset="0"/>
              </a:rPr>
              <a:t>Bible and Science</a:t>
            </a:r>
          </a:p>
          <a:p>
            <a:r>
              <a:rPr lang="en-US" sz="2200" dirty="0">
                <a:solidFill>
                  <a:schemeClr val="bg1"/>
                </a:solidFill>
                <a:latin typeface="Palatino Linotype" panose="02040502050505030304" pitchFamily="18" charset="0"/>
              </a:rPr>
              <a:t>1998 </a:t>
            </a:r>
            <a:r>
              <a:rPr lang="en-US" sz="2200" i="1" dirty="0">
                <a:solidFill>
                  <a:schemeClr val="bg1"/>
                </a:solidFill>
                <a:latin typeface="Palatino Linotype" panose="02040502050505030304" pitchFamily="18" charset="0"/>
              </a:rPr>
              <a:t>Genesis 1 Through the Ages</a:t>
            </a:r>
          </a:p>
          <a:p>
            <a:r>
              <a:rPr lang="en-US" sz="2200" dirty="0">
                <a:solidFill>
                  <a:schemeClr val="bg1"/>
                </a:solidFill>
                <a:latin typeface="Palatino Linotype" panose="02040502050505030304" pitchFamily="18" charset="0"/>
              </a:rPr>
              <a:t>2002 </a:t>
            </a:r>
            <a:r>
              <a:rPr lang="en-US" sz="2200" i="1" dirty="0">
                <a:solidFill>
                  <a:schemeClr val="bg1"/>
                </a:solidFill>
                <a:latin typeface="Palatino Linotype" panose="02040502050505030304" pitchFamily="18" charset="0"/>
              </a:rPr>
              <a:t>A Mind's Matter </a:t>
            </a:r>
            <a:r>
              <a:rPr lang="en-US" sz="2200" dirty="0">
                <a:solidFill>
                  <a:schemeClr val="bg1"/>
                </a:solidFill>
                <a:latin typeface="Palatino Linotype" panose="02040502050505030304" pitchFamily="18" charset="0"/>
              </a:rPr>
              <a:t>(Intellectual autobiography)</a:t>
            </a:r>
          </a:p>
          <a:p>
            <a:r>
              <a:rPr lang="en-US" sz="2200" dirty="0">
                <a:solidFill>
                  <a:schemeClr val="bg1"/>
                </a:solidFill>
                <a:latin typeface="Palatino Linotype" panose="02040502050505030304" pitchFamily="18" charset="0"/>
              </a:rPr>
              <a:t>2009 Dies in Madrid, 7 April</a:t>
            </a:r>
          </a:p>
        </p:txBody>
      </p:sp>
    </p:spTree>
    <p:extLst>
      <p:ext uri="{BB962C8B-B14F-4D97-AF65-F5344CB8AC3E}">
        <p14:creationId xmlns:p14="http://schemas.microsoft.com/office/powerpoint/2010/main" val="3409255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Immagine 3"/>
          <p:cNvPicPr/>
          <p:nvPr/>
        </p:nvPicPr>
        <p:blipFill>
          <a:blip r:embed="rId2"/>
          <a:stretch/>
        </p:blipFill>
        <p:spPr>
          <a:xfrm>
            <a:off x="861840" y="0"/>
            <a:ext cx="10468080" cy="6857640"/>
          </a:xfrm>
          <a:prstGeom prst="rect">
            <a:avLst/>
          </a:prstGeom>
          <a:ln>
            <a:noFill/>
          </a:ln>
        </p:spPr>
      </p:pic>
      <p:sp>
        <p:nvSpPr>
          <p:cNvPr id="83" name="CustomShape 1"/>
          <p:cNvSpPr/>
          <p:nvPr/>
        </p:nvSpPr>
        <p:spPr>
          <a:xfrm>
            <a:off x="9213120" y="4902840"/>
            <a:ext cx="1983960" cy="1736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it-IT" sz="1800" b="0" strike="noStrike" spc="-1">
                <a:solidFill>
                  <a:srgbClr val="FFFFFF"/>
                </a:solidFill>
                <a:uFill>
                  <a:solidFill>
                    <a:srgbClr val="FFFFFF"/>
                  </a:solidFill>
                </a:uFill>
                <a:latin typeface="Calibri"/>
              </a:rPr>
              <a:t>Stanley Jaki</a:t>
            </a:r>
            <a:endParaRPr lang="it-IT" sz="1800" b="0" strike="noStrike" spc="-1">
              <a:solidFill>
                <a:srgbClr val="000000"/>
              </a:solidFill>
              <a:uFill>
                <a:solidFill>
                  <a:srgbClr val="FFFFFF"/>
                </a:solidFill>
              </a:uFill>
              <a:latin typeface="Arial"/>
            </a:endParaRPr>
          </a:p>
          <a:p>
            <a:pPr>
              <a:lnSpc>
                <a:spcPct val="100000"/>
              </a:lnSpc>
            </a:pPr>
            <a:r>
              <a:rPr lang="it-IT" sz="1800" b="0" strike="noStrike" spc="-1">
                <a:solidFill>
                  <a:srgbClr val="FFFFFF"/>
                </a:solidFill>
                <a:uFill>
                  <a:solidFill>
                    <a:srgbClr val="FFFFFF"/>
                  </a:solidFill>
                </a:uFill>
                <a:latin typeface="Calibri"/>
              </a:rPr>
              <a:t>and</a:t>
            </a:r>
            <a:endParaRPr lang="it-IT" sz="1800" b="0" strike="noStrike" spc="-1">
              <a:solidFill>
                <a:srgbClr val="000000"/>
              </a:solidFill>
              <a:uFill>
                <a:solidFill>
                  <a:srgbClr val="FFFFFF"/>
                </a:solidFill>
              </a:uFill>
              <a:latin typeface="Arial"/>
            </a:endParaRPr>
          </a:p>
          <a:p>
            <a:pPr>
              <a:lnSpc>
                <a:spcPct val="100000"/>
              </a:lnSpc>
            </a:pPr>
            <a:r>
              <a:rPr lang="it-IT" sz="1800" b="0" strike="noStrike" spc="-1">
                <a:solidFill>
                  <a:srgbClr val="FFFFFF"/>
                </a:solidFill>
                <a:uFill>
                  <a:solidFill>
                    <a:srgbClr val="FFFFFF"/>
                  </a:solidFill>
                </a:uFill>
                <a:latin typeface="Calibri"/>
              </a:rPr>
              <a:t>Antonio Colombo</a:t>
            </a:r>
            <a:endParaRPr lang="it-IT" sz="1800" b="0" strike="noStrike" spc="-1">
              <a:solidFill>
                <a:srgbClr val="000000"/>
              </a:solidFill>
              <a:uFill>
                <a:solidFill>
                  <a:srgbClr val="FFFFFF"/>
                </a:solidFill>
              </a:uFill>
              <a:latin typeface="Arial"/>
            </a:endParaRPr>
          </a:p>
          <a:p>
            <a:pPr>
              <a:lnSpc>
                <a:spcPct val="100000"/>
              </a:lnSpc>
            </a:pPr>
            <a:r>
              <a:rPr lang="it-IT" sz="1800" b="0" strike="noStrike" spc="-1">
                <a:solidFill>
                  <a:srgbClr val="FFFFFF"/>
                </a:solidFill>
                <a:uFill>
                  <a:solidFill>
                    <a:srgbClr val="FFFFFF"/>
                  </a:solidFill>
                </a:uFill>
                <a:latin typeface="Calibri"/>
              </a:rPr>
              <a:t>Nov. 11, 1999.</a:t>
            </a:r>
            <a:endParaRPr lang="it-IT" sz="1800" b="0" strike="noStrike" spc="-1">
              <a:solidFill>
                <a:srgbClr val="000000"/>
              </a:solidFill>
              <a:uFill>
                <a:solidFill>
                  <a:srgbClr val="FFFFFF"/>
                </a:solidFill>
              </a:uFill>
              <a:latin typeface="Arial"/>
            </a:endParaRPr>
          </a:p>
          <a:p>
            <a:pPr>
              <a:lnSpc>
                <a:spcPct val="100000"/>
              </a:lnSpc>
            </a:pPr>
            <a:r>
              <a:rPr lang="it-IT" sz="1800" b="0" strike="noStrike" spc="-1">
                <a:solidFill>
                  <a:srgbClr val="FFFFFF"/>
                </a:solidFill>
                <a:uFill>
                  <a:solidFill>
                    <a:srgbClr val="FFFFFF"/>
                  </a:solidFill>
                </a:uFill>
                <a:latin typeface="Calibri"/>
              </a:rPr>
              <a:t>In the background</a:t>
            </a:r>
            <a:endParaRPr lang="it-IT" sz="1800" b="0" strike="noStrike" spc="-1">
              <a:solidFill>
                <a:srgbClr val="000000"/>
              </a:solidFill>
              <a:uFill>
                <a:solidFill>
                  <a:srgbClr val="FFFFFF"/>
                </a:solidFill>
              </a:uFill>
              <a:latin typeface="Arial"/>
            </a:endParaRPr>
          </a:p>
          <a:p>
            <a:pPr>
              <a:lnSpc>
                <a:spcPct val="100000"/>
              </a:lnSpc>
            </a:pPr>
            <a:r>
              <a:rPr lang="it-IT" sz="1800" b="0" strike="noStrike" spc="-1">
                <a:solidFill>
                  <a:srgbClr val="FFFFFF"/>
                </a:solidFill>
                <a:uFill>
                  <a:solidFill>
                    <a:srgbClr val="FFFFFF"/>
                  </a:solidFill>
                </a:uFill>
                <a:latin typeface="Calibri"/>
              </a:rPr>
              <a:t>the Lake Maggiore.</a:t>
            </a:r>
            <a:endParaRPr lang="it-IT"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2451" y="201614"/>
            <a:ext cx="3838575"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6096000" y="404813"/>
            <a:ext cx="4248150" cy="5632311"/>
          </a:xfrm>
          <a:prstGeom prst="rect">
            <a:avLst/>
          </a:prstGeom>
          <a:noFill/>
        </p:spPr>
        <p:txBody>
          <a:bodyPr>
            <a:spAutoFit/>
          </a:bodyPr>
          <a:lstStyle/>
          <a:p>
            <a:pPr>
              <a:defRPr/>
            </a:pPr>
            <a:r>
              <a:rPr lang="en-US" sz="3000" b="1" kern="0" dirty="0">
                <a:solidFill>
                  <a:schemeClr val="bg1"/>
                </a:solidFill>
                <a:latin typeface="Palatino Linotype" panose="02040502050505030304" pitchFamily="18" charset="0"/>
                <a:cs typeface="Arial" charset="0"/>
              </a:rPr>
              <a:t>Physics has become the most powerful instrument at man’s disposal for seeking out and revealing the hidden facts of inanimate nature. </a:t>
            </a:r>
          </a:p>
          <a:p>
            <a:pPr>
              <a:defRPr/>
            </a:pPr>
            <a:endParaRPr lang="en-US" sz="3000" b="1" kern="0" dirty="0">
              <a:solidFill>
                <a:schemeClr val="bg1"/>
              </a:solidFill>
              <a:latin typeface="Palatino Linotype" panose="02040502050505030304" pitchFamily="18" charset="0"/>
              <a:cs typeface="Arial" charset="0"/>
            </a:endParaRPr>
          </a:p>
          <a:p>
            <a:pPr>
              <a:defRPr/>
            </a:pPr>
            <a:r>
              <a:rPr lang="en-US" sz="3000" b="1" kern="0" dirty="0">
                <a:solidFill>
                  <a:schemeClr val="bg1"/>
                </a:solidFill>
                <a:latin typeface="Palatino Linotype" panose="02040502050505030304" pitchFamily="18" charset="0"/>
                <a:cs typeface="Arial" charset="0"/>
              </a:rPr>
              <a:t>Are its methods and its insights equally relevant to other areas of human concern?</a:t>
            </a:r>
            <a:endParaRPr lang="it-IT" sz="3000" b="1" kern="0" dirty="0">
              <a:solidFill>
                <a:schemeClr val="bg1"/>
              </a:solidFill>
              <a:latin typeface="Palatino Linotype" panose="02040502050505030304" pitchFamily="18" charset="0"/>
              <a:cs typeface="Arial" charset="0"/>
            </a:endParaRPr>
          </a:p>
        </p:txBody>
      </p:sp>
    </p:spTree>
    <p:extLst>
      <p:ext uri="{BB962C8B-B14F-4D97-AF65-F5344CB8AC3E}">
        <p14:creationId xmlns:p14="http://schemas.microsoft.com/office/powerpoint/2010/main" val="2095772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650014" cy="5502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CasellaDiTesto 4"/>
          <p:cNvSpPr txBox="1">
            <a:spLocks noChangeArrowheads="1"/>
          </p:cNvSpPr>
          <p:nvPr/>
        </p:nvSpPr>
        <p:spPr bwMode="auto">
          <a:xfrm>
            <a:off x="150321" y="5502370"/>
            <a:ext cx="89646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eaLnBrk="1" hangingPunct="1">
              <a:spcBef>
                <a:spcPct val="0"/>
              </a:spcBef>
              <a:buNone/>
            </a:pPr>
            <a:r>
              <a:rPr lang="en-US" altLang="it-IT" sz="2400" b="1" kern="0" dirty="0">
                <a:solidFill>
                  <a:schemeClr val="bg1"/>
                </a:solidFill>
                <a:latin typeface="Palatino Linotype" panose="02040502050505030304" pitchFamily="18" charset="0"/>
              </a:rPr>
              <a:t>The Duke of Edinburgh right after he gave the Templeton Prize to Father Jaki – in the background  Mr. and Mrs. John Templeton</a:t>
            </a:r>
            <a:endParaRPr lang="it-IT" altLang="it-IT" sz="2400" b="1" kern="0" dirty="0">
              <a:solidFill>
                <a:schemeClr val="bg1"/>
              </a:solidFill>
              <a:latin typeface="Palatino Linotype" panose="02040502050505030304" pitchFamily="18" charset="0"/>
            </a:endParaRPr>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0014" y="1"/>
            <a:ext cx="3541986" cy="3473903"/>
          </a:xfrm>
          <a:prstGeom prst="rect">
            <a:avLst/>
          </a:prstGeom>
        </p:spPr>
      </p:pic>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0014" y="3465513"/>
            <a:ext cx="3541986" cy="3518027"/>
          </a:xfrm>
          <a:prstGeom prst="rect">
            <a:avLst/>
          </a:prstGeom>
        </p:spPr>
      </p:pic>
    </p:spTree>
    <p:extLst>
      <p:ext uri="{BB962C8B-B14F-4D97-AF65-F5344CB8AC3E}">
        <p14:creationId xmlns:p14="http://schemas.microsoft.com/office/powerpoint/2010/main" val="3337885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00092" cy="6858000"/>
          </a:xfrm>
          <a:prstGeom prst="rect">
            <a:avLst/>
          </a:prstGeom>
        </p:spPr>
      </p:pic>
      <p:sp>
        <p:nvSpPr>
          <p:cNvPr id="3" name="CasellaDiTesto 2"/>
          <p:cNvSpPr txBox="1"/>
          <p:nvPr/>
        </p:nvSpPr>
        <p:spPr>
          <a:xfrm>
            <a:off x="4619297" y="394138"/>
            <a:ext cx="7173310" cy="4555093"/>
          </a:xfrm>
          <a:prstGeom prst="rect">
            <a:avLst/>
          </a:prstGeom>
          <a:noFill/>
        </p:spPr>
        <p:txBody>
          <a:bodyPr wrap="square" rtlCol="0">
            <a:spAutoFit/>
          </a:bodyPr>
          <a:lstStyle/>
          <a:p>
            <a:r>
              <a:rPr lang="en-US" sz="3600" dirty="0">
                <a:solidFill>
                  <a:schemeClr val="bg1"/>
                </a:solidFill>
                <a:latin typeface="Palatino Linotype" panose="02040502050505030304" pitchFamily="18" charset="0"/>
              </a:rPr>
              <a:t>Science and Creation</a:t>
            </a:r>
          </a:p>
          <a:p>
            <a:endParaRPr lang="en-US" sz="3600" dirty="0">
              <a:solidFill>
                <a:schemeClr val="bg1"/>
              </a:solidFill>
              <a:latin typeface="Palatino Linotype" panose="02040502050505030304" pitchFamily="18" charset="0"/>
            </a:endParaRPr>
          </a:p>
          <a:p>
            <a:endParaRPr lang="en-US" sz="3600" dirty="0">
              <a:solidFill>
                <a:schemeClr val="bg1"/>
              </a:solidFill>
              <a:latin typeface="Palatino Linotype" panose="02040502050505030304" pitchFamily="18" charset="0"/>
            </a:endParaRPr>
          </a:p>
          <a:p>
            <a:endParaRPr lang="en-US" sz="2600" dirty="0">
              <a:solidFill>
                <a:schemeClr val="bg1"/>
              </a:solidFill>
              <a:latin typeface="Palatino Linotype" panose="02040502050505030304" pitchFamily="18" charset="0"/>
            </a:endParaRPr>
          </a:p>
          <a:p>
            <a:r>
              <a:rPr lang="en-US" sz="2600" dirty="0">
                <a:solidFill>
                  <a:schemeClr val="bg1"/>
                </a:solidFill>
                <a:latin typeface="Palatino Linotype" panose="02040502050505030304" pitchFamily="18" charset="0"/>
              </a:rPr>
              <a:t>Examines the reasons for the failed rise of science in all ancient civilization, and for its only birth in the (Christian) European civilization, starting in the Middle Ages.</a:t>
            </a:r>
          </a:p>
          <a:p>
            <a:endParaRPr lang="en-US" sz="2600" dirty="0">
              <a:solidFill>
                <a:schemeClr val="bg1"/>
              </a:solidFill>
              <a:latin typeface="Palatino Linotype" panose="02040502050505030304" pitchFamily="18" charset="0"/>
            </a:endParaRPr>
          </a:p>
          <a:p>
            <a:r>
              <a:rPr lang="en-US" sz="2600" dirty="0">
                <a:solidFill>
                  <a:schemeClr val="bg1"/>
                </a:solidFill>
                <a:latin typeface="Palatino Linotype" panose="02040502050505030304" pitchFamily="18" charset="0"/>
              </a:rPr>
              <a:t>A logical continuation of the work of  Duhem</a:t>
            </a:r>
            <a:endParaRPr lang="it-IT" sz="2600" dirty="0">
              <a:solidFill>
                <a:schemeClr val="bg1"/>
              </a:solidFill>
              <a:latin typeface="Palatino Linotype" panose="02040502050505030304" pitchFamily="18" charset="0"/>
            </a:endParaRPr>
          </a:p>
        </p:txBody>
      </p:sp>
    </p:spTree>
    <p:extLst>
      <p:ext uri="{BB962C8B-B14F-4D97-AF65-F5344CB8AC3E}">
        <p14:creationId xmlns:p14="http://schemas.microsoft.com/office/powerpoint/2010/main" val="1350931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26124" y="299545"/>
            <a:ext cx="11887200" cy="3662541"/>
          </a:xfrm>
          <a:prstGeom prst="rect">
            <a:avLst/>
          </a:prstGeom>
          <a:noFill/>
        </p:spPr>
        <p:txBody>
          <a:bodyPr wrap="square" rtlCol="0">
            <a:spAutoFit/>
          </a:bodyPr>
          <a:lstStyle/>
          <a:p>
            <a:pPr algn="ctr"/>
            <a:r>
              <a:rPr lang="en-US" sz="3600" dirty="0">
                <a:solidFill>
                  <a:schemeClr val="bg1"/>
                </a:solidFill>
                <a:latin typeface="Palatino Linotype" panose="02040502050505030304" pitchFamily="18" charset="0"/>
              </a:rPr>
              <a:t>Jaki and Duhem</a:t>
            </a:r>
          </a:p>
          <a:p>
            <a:endParaRPr lang="en-US" sz="2600" dirty="0">
              <a:solidFill>
                <a:schemeClr val="bg1"/>
              </a:solidFill>
              <a:latin typeface="Palatino Linotype" panose="02040502050505030304" pitchFamily="18" charset="0"/>
            </a:endParaRPr>
          </a:p>
          <a:p>
            <a:r>
              <a:rPr lang="en-US" sz="2600" dirty="0">
                <a:solidFill>
                  <a:schemeClr val="bg1"/>
                </a:solidFill>
                <a:latin typeface="Palatino Linotype" panose="02040502050505030304" pitchFamily="18" charset="0"/>
              </a:rPr>
              <a:t>“For five or six years, or roughly from 1978-83, I literally lived most of my days with tangible ties to the memory of Pierre Duhem.”</a:t>
            </a:r>
          </a:p>
          <a:p>
            <a:endParaRPr lang="en-US" sz="2600" dirty="0">
              <a:solidFill>
                <a:schemeClr val="bg1"/>
              </a:solidFill>
              <a:latin typeface="Palatino Linotype" panose="02040502050505030304" pitchFamily="18" charset="0"/>
            </a:endParaRPr>
          </a:p>
          <a:p>
            <a:pPr algn="r"/>
            <a:r>
              <a:rPr lang="en-US" sz="2600" dirty="0">
                <a:solidFill>
                  <a:schemeClr val="bg1"/>
                </a:solidFill>
                <a:latin typeface="Palatino Linotype" panose="02040502050505030304" pitchFamily="18" charset="0"/>
              </a:rPr>
              <a:t> -- Stanley Jaki, </a:t>
            </a:r>
            <a:r>
              <a:rPr lang="en-US" sz="2600" i="1" dirty="0">
                <a:solidFill>
                  <a:schemeClr val="bg1"/>
                </a:solidFill>
                <a:latin typeface="Palatino Linotype" panose="02040502050505030304" pitchFamily="18" charset="0"/>
              </a:rPr>
              <a:t>A Mind's Matter , </a:t>
            </a:r>
            <a:r>
              <a:rPr lang="en-US" sz="2600" dirty="0">
                <a:solidFill>
                  <a:schemeClr val="bg1"/>
                </a:solidFill>
                <a:latin typeface="Palatino Linotype" panose="02040502050505030304" pitchFamily="18" charset="0"/>
              </a:rPr>
              <a:t>p. 69</a:t>
            </a:r>
          </a:p>
          <a:p>
            <a:pPr algn="r"/>
            <a:endParaRPr lang="en-US" sz="2600" dirty="0">
              <a:solidFill>
                <a:schemeClr val="bg1"/>
              </a:solidFill>
              <a:latin typeface="Palatino Linotype" panose="02040502050505030304" pitchFamily="18" charset="0"/>
            </a:endParaRPr>
          </a:p>
          <a:p>
            <a:pPr algn="ctr"/>
            <a:endParaRPr lang="en-US" sz="2000" dirty="0">
              <a:solidFill>
                <a:schemeClr val="bg1"/>
              </a:solidFill>
              <a:latin typeface="Palatino Linotype" panose="02040502050505030304" pitchFamily="18" charset="0"/>
            </a:endParaRPr>
          </a:p>
          <a:p>
            <a:pPr algn="ctr"/>
            <a:r>
              <a:rPr lang="en-US" sz="2000" dirty="0">
                <a:solidFill>
                  <a:schemeClr val="bg1"/>
                </a:solidFill>
                <a:latin typeface="Palatino Linotype" panose="02040502050505030304" pitchFamily="18" charset="0"/>
              </a:rPr>
              <a:t>(the images below, taken by Stanley Jaki, are from Bordeaux)</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896" y="4074922"/>
            <a:ext cx="6154496" cy="3434509"/>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4074922"/>
            <a:ext cx="6096000" cy="3292646"/>
          </a:xfrm>
          <a:prstGeom prst="rect">
            <a:avLst/>
          </a:prstGeom>
        </p:spPr>
      </p:pic>
    </p:spTree>
    <p:extLst>
      <p:ext uri="{BB962C8B-B14F-4D97-AF65-F5344CB8AC3E}">
        <p14:creationId xmlns:p14="http://schemas.microsoft.com/office/powerpoint/2010/main" val="2589920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189186"/>
            <a:ext cx="12192000" cy="6278642"/>
          </a:xfrm>
          <a:prstGeom prst="rect">
            <a:avLst/>
          </a:prstGeom>
          <a:noFill/>
        </p:spPr>
        <p:txBody>
          <a:bodyPr wrap="square" rtlCol="0">
            <a:spAutoFit/>
          </a:bodyPr>
          <a:lstStyle/>
          <a:p>
            <a:pPr algn="ctr"/>
            <a:r>
              <a:rPr lang="en-US" sz="3600" dirty="0">
                <a:solidFill>
                  <a:schemeClr val="bg1"/>
                </a:solidFill>
                <a:latin typeface="Palatino Linotype" panose="02040502050505030304" pitchFamily="18" charset="0"/>
              </a:rPr>
              <a:t>Introduction to works of Duhem</a:t>
            </a:r>
            <a:endParaRPr lang="en-US" sz="2600" dirty="0">
              <a:solidFill>
                <a:schemeClr val="bg1"/>
              </a:solidFill>
              <a:latin typeface="Palatino Linotype" panose="02040502050505030304" pitchFamily="18" charset="0"/>
            </a:endParaRPr>
          </a:p>
          <a:p>
            <a:r>
              <a:rPr lang="en-US" sz="2400" dirty="0">
                <a:solidFill>
                  <a:schemeClr val="bg1"/>
                </a:solidFill>
                <a:latin typeface="Palatino Linotype" panose="02040502050505030304" pitchFamily="18" charset="0"/>
              </a:rPr>
              <a:t>1969 To Save the Phenomena</a:t>
            </a:r>
          </a:p>
          <a:p>
            <a:r>
              <a:rPr lang="en-US" sz="2400" dirty="0">
                <a:solidFill>
                  <a:schemeClr val="bg1"/>
                </a:solidFill>
                <a:latin typeface="Palatino Linotype" panose="02040502050505030304" pitchFamily="18" charset="0"/>
              </a:rPr>
              <a:t>1985 Medieval Cosmology: Theories of Infinity, Place, Time, Void …</a:t>
            </a:r>
          </a:p>
          <a:p>
            <a:r>
              <a:rPr lang="en-US" sz="2400" dirty="0">
                <a:solidFill>
                  <a:schemeClr val="bg1"/>
                </a:solidFill>
                <a:latin typeface="Palatino Linotype" panose="02040502050505030304" pitchFamily="18" charset="0"/>
              </a:rPr>
              <a:t>1987 </a:t>
            </a:r>
            <a:r>
              <a:rPr lang="en-US" sz="2400" dirty="0" err="1">
                <a:solidFill>
                  <a:schemeClr val="bg1"/>
                </a:solidFill>
                <a:latin typeface="Palatino Linotype" panose="02040502050505030304" pitchFamily="18" charset="0"/>
              </a:rPr>
              <a:t>Premices</a:t>
            </a:r>
            <a:r>
              <a:rPr lang="en-US" sz="2400" dirty="0">
                <a:solidFill>
                  <a:schemeClr val="bg1"/>
                </a:solidFill>
                <a:latin typeface="Palatino Linotype" panose="02040502050505030304" pitchFamily="18" charset="0"/>
              </a:rPr>
              <a:t> </a:t>
            </a:r>
            <a:r>
              <a:rPr lang="en-US" sz="2400" dirty="0" err="1">
                <a:solidFill>
                  <a:schemeClr val="bg1"/>
                </a:solidFill>
                <a:latin typeface="Palatino Linotype" panose="02040502050505030304" pitchFamily="18" charset="0"/>
              </a:rPr>
              <a:t>philosophiques</a:t>
            </a:r>
            <a:endParaRPr lang="en-US" sz="2400" dirty="0">
              <a:solidFill>
                <a:schemeClr val="bg1"/>
              </a:solidFill>
              <a:latin typeface="Palatino Linotype" panose="02040502050505030304" pitchFamily="18" charset="0"/>
            </a:endParaRPr>
          </a:p>
          <a:p>
            <a:r>
              <a:rPr lang="en-US" sz="2400" dirty="0">
                <a:solidFill>
                  <a:schemeClr val="bg1"/>
                </a:solidFill>
                <a:latin typeface="Palatino Linotype" panose="02040502050505030304" pitchFamily="18" charset="0"/>
              </a:rPr>
              <a:t>1988 The Physicist As Artist: The Landscapes of Pierre Duhem</a:t>
            </a:r>
          </a:p>
          <a:p>
            <a:r>
              <a:rPr lang="en-US" sz="2400" dirty="0">
                <a:solidFill>
                  <a:schemeClr val="bg1"/>
                </a:solidFill>
                <a:latin typeface="Palatino Linotype" panose="02040502050505030304" pitchFamily="18" charset="0"/>
              </a:rPr>
              <a:t>1989 Au pays des </a:t>
            </a:r>
            <a:r>
              <a:rPr lang="en-US" sz="2400" dirty="0" err="1">
                <a:solidFill>
                  <a:schemeClr val="bg1"/>
                </a:solidFill>
                <a:latin typeface="Palatino Linotype" panose="02040502050505030304" pitchFamily="18" charset="0"/>
              </a:rPr>
              <a:t>Gorilles</a:t>
            </a:r>
            <a:endParaRPr lang="en-US" sz="2400" dirty="0">
              <a:solidFill>
                <a:schemeClr val="bg1"/>
              </a:solidFill>
              <a:latin typeface="Palatino Linotype" panose="02040502050505030304" pitchFamily="18" charset="0"/>
            </a:endParaRPr>
          </a:p>
          <a:p>
            <a:r>
              <a:rPr lang="en-US" sz="2400" dirty="0">
                <a:solidFill>
                  <a:schemeClr val="bg1"/>
                </a:solidFill>
                <a:latin typeface="Palatino Linotype" panose="02040502050505030304" pitchFamily="18" charset="0"/>
              </a:rPr>
              <a:t>1991 The Origins of Statics</a:t>
            </a:r>
          </a:p>
          <a:p>
            <a:r>
              <a:rPr lang="en-US" sz="2400" dirty="0">
                <a:solidFill>
                  <a:schemeClr val="bg1"/>
                </a:solidFill>
                <a:latin typeface="Palatino Linotype" panose="02040502050505030304" pitchFamily="18" charset="0"/>
              </a:rPr>
              <a:t>1991 German Sciences</a:t>
            </a:r>
          </a:p>
          <a:p>
            <a:r>
              <a:rPr lang="en-US" sz="2400" dirty="0">
                <a:solidFill>
                  <a:schemeClr val="bg1"/>
                </a:solidFill>
                <a:latin typeface="Palatino Linotype" panose="02040502050505030304" pitchFamily="18" charset="0"/>
              </a:rPr>
              <a:t>1994 </a:t>
            </a:r>
            <a:r>
              <a:rPr lang="en-US" sz="2400" dirty="0" err="1">
                <a:solidFill>
                  <a:schemeClr val="bg1"/>
                </a:solidFill>
                <a:latin typeface="Palatino Linotype" panose="02040502050505030304" pitchFamily="18" charset="0"/>
              </a:rPr>
              <a:t>Lettres</a:t>
            </a:r>
            <a:r>
              <a:rPr lang="en-US" sz="2400" dirty="0">
                <a:solidFill>
                  <a:schemeClr val="bg1"/>
                </a:solidFill>
                <a:latin typeface="Palatino Linotype" panose="02040502050505030304" pitchFamily="18" charset="0"/>
              </a:rPr>
              <a:t> de Pierre Duhem à </a:t>
            </a:r>
            <a:r>
              <a:rPr lang="en-US" sz="2400" dirty="0" err="1">
                <a:solidFill>
                  <a:schemeClr val="bg1"/>
                </a:solidFill>
                <a:latin typeface="Palatino Linotype" panose="02040502050505030304" pitchFamily="18" charset="0"/>
              </a:rPr>
              <a:t>sa</a:t>
            </a:r>
            <a:r>
              <a:rPr lang="en-US" sz="2400" dirty="0">
                <a:solidFill>
                  <a:schemeClr val="bg1"/>
                </a:solidFill>
                <a:latin typeface="Palatino Linotype" panose="02040502050505030304" pitchFamily="18" charset="0"/>
              </a:rPr>
              <a:t> </a:t>
            </a:r>
            <a:r>
              <a:rPr lang="en-US" sz="2400" dirty="0" err="1">
                <a:solidFill>
                  <a:schemeClr val="bg1"/>
                </a:solidFill>
                <a:latin typeface="Palatino Linotype" panose="02040502050505030304" pitchFamily="18" charset="0"/>
              </a:rPr>
              <a:t>fille</a:t>
            </a:r>
            <a:r>
              <a:rPr lang="en-US" sz="2400" dirty="0">
                <a:solidFill>
                  <a:schemeClr val="bg1"/>
                </a:solidFill>
                <a:latin typeface="Palatino Linotype" panose="02040502050505030304" pitchFamily="18" charset="0"/>
              </a:rPr>
              <a:t> Hélène</a:t>
            </a:r>
          </a:p>
          <a:p>
            <a:r>
              <a:rPr lang="en-US" sz="2400" dirty="0">
                <a:solidFill>
                  <a:schemeClr val="bg1"/>
                </a:solidFill>
                <a:latin typeface="Palatino Linotype" panose="02040502050505030304" pitchFamily="18" charset="0"/>
              </a:rPr>
              <a:t>1995 (Chinese translation of) La </a:t>
            </a:r>
            <a:r>
              <a:rPr lang="en-US" sz="2400" dirty="0" err="1">
                <a:solidFill>
                  <a:schemeClr val="bg1"/>
                </a:solidFill>
                <a:latin typeface="Palatino Linotype" panose="02040502050505030304" pitchFamily="18" charset="0"/>
              </a:rPr>
              <a:t>Théorie</a:t>
            </a:r>
            <a:r>
              <a:rPr lang="en-US" sz="2400" dirty="0">
                <a:solidFill>
                  <a:schemeClr val="bg1"/>
                </a:solidFill>
                <a:latin typeface="Palatino Linotype" panose="02040502050505030304" pitchFamily="18" charset="0"/>
              </a:rPr>
              <a:t> Physique, son object - </a:t>
            </a:r>
            <a:r>
              <a:rPr lang="en-US" sz="2400" dirty="0" err="1">
                <a:solidFill>
                  <a:schemeClr val="bg1"/>
                </a:solidFill>
                <a:latin typeface="Palatino Linotype" panose="02040502050505030304" pitchFamily="18" charset="0"/>
              </a:rPr>
              <a:t>sa</a:t>
            </a:r>
            <a:r>
              <a:rPr lang="en-US" sz="2400" dirty="0">
                <a:solidFill>
                  <a:schemeClr val="bg1"/>
                </a:solidFill>
                <a:latin typeface="Palatino Linotype" panose="02040502050505030304" pitchFamily="18" charset="0"/>
              </a:rPr>
              <a:t> structure</a:t>
            </a:r>
          </a:p>
          <a:p>
            <a:endParaRPr lang="en-US" sz="2400" dirty="0">
              <a:solidFill>
                <a:schemeClr val="bg1"/>
              </a:solidFill>
              <a:latin typeface="Palatino Linotype" panose="02040502050505030304" pitchFamily="18" charset="0"/>
            </a:endParaRPr>
          </a:p>
          <a:p>
            <a:pPr algn="ctr"/>
            <a:r>
              <a:rPr lang="en-US" sz="3600" dirty="0">
                <a:solidFill>
                  <a:schemeClr val="bg1"/>
                </a:solidFill>
                <a:latin typeface="Palatino Linotype" panose="02040502050505030304" pitchFamily="18" charset="0"/>
              </a:rPr>
              <a:t>Books</a:t>
            </a:r>
            <a:endParaRPr lang="en-US" sz="2600" dirty="0">
              <a:solidFill>
                <a:schemeClr val="bg1"/>
              </a:solidFill>
              <a:latin typeface="Palatino Linotype" panose="02040502050505030304" pitchFamily="18" charset="0"/>
            </a:endParaRPr>
          </a:p>
          <a:p>
            <a:r>
              <a:rPr lang="en-US" sz="2400" dirty="0">
                <a:solidFill>
                  <a:schemeClr val="bg1"/>
                </a:solidFill>
                <a:latin typeface="Palatino Linotype" panose="02040502050505030304" pitchFamily="18" charset="0"/>
              </a:rPr>
              <a:t>1984 Uneasy Genius: The Life and Work of Pierre Duhem</a:t>
            </a:r>
          </a:p>
          <a:p>
            <a:r>
              <a:rPr lang="en-US" sz="2400" dirty="0">
                <a:solidFill>
                  <a:schemeClr val="bg1"/>
                </a:solidFill>
                <a:latin typeface="Palatino Linotype" panose="02040502050505030304" pitchFamily="18" charset="0"/>
              </a:rPr>
              <a:t>1991 Scientist and Catholic: Pierre Duhem (1991 in French, 1996 in Spanish)</a:t>
            </a:r>
          </a:p>
          <a:p>
            <a:r>
              <a:rPr lang="en-US" sz="2400" dirty="0">
                <a:solidFill>
                  <a:schemeClr val="bg1"/>
                </a:solidFill>
                <a:latin typeface="Palatino Linotype" panose="02040502050505030304" pitchFamily="18" charset="0"/>
              </a:rPr>
              <a:t>1992 Reluctant Heroine: The Life and Work of Hélène Duhem (2007 in French)</a:t>
            </a:r>
          </a:p>
          <a:p>
            <a:endParaRPr lang="en-US" dirty="0"/>
          </a:p>
        </p:txBody>
      </p:sp>
    </p:spTree>
    <p:extLst>
      <p:ext uri="{BB962C8B-B14F-4D97-AF65-F5344CB8AC3E}">
        <p14:creationId xmlns:p14="http://schemas.microsoft.com/office/powerpoint/2010/main" val="3019218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17"/>
            <a:ext cx="4217591" cy="6855984"/>
          </a:xfrm>
          <a:prstGeom prst="rect">
            <a:avLst/>
          </a:prstGeom>
        </p:spPr>
      </p:pic>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432" y="4374575"/>
            <a:ext cx="5981946" cy="2483425"/>
          </a:xfrm>
          <a:prstGeom prst="rect">
            <a:avLst/>
          </a:prstGeom>
        </p:spPr>
      </p:pic>
      <p:sp>
        <p:nvSpPr>
          <p:cNvPr id="4" name="CasellaDiTesto 3"/>
          <p:cNvSpPr txBox="1"/>
          <p:nvPr/>
        </p:nvSpPr>
        <p:spPr>
          <a:xfrm>
            <a:off x="4564432" y="2671001"/>
            <a:ext cx="5981946" cy="1569660"/>
          </a:xfrm>
          <a:prstGeom prst="rect">
            <a:avLst/>
          </a:prstGeom>
          <a:noFill/>
        </p:spPr>
        <p:txBody>
          <a:bodyPr wrap="square" rtlCol="0">
            <a:spAutoFit/>
          </a:bodyPr>
          <a:lstStyle/>
          <a:p>
            <a:pPr algn="ctr"/>
            <a:r>
              <a:rPr lang="it-IT" sz="4800" dirty="0">
                <a:solidFill>
                  <a:schemeClr val="bg1"/>
                </a:solidFill>
                <a:latin typeface="Palatino Linotype" panose="02040502050505030304" pitchFamily="18" charset="0"/>
              </a:rPr>
              <a:t>Stanley L. Jaki</a:t>
            </a:r>
          </a:p>
          <a:p>
            <a:pPr algn="ctr"/>
            <a:r>
              <a:rPr lang="it-IT" sz="4800" dirty="0">
                <a:solidFill>
                  <a:schemeClr val="bg1"/>
                </a:solidFill>
                <a:latin typeface="Palatino Linotype" panose="02040502050505030304" pitchFamily="18" charset="0"/>
              </a:rPr>
              <a:t>25 </a:t>
            </a:r>
            <a:r>
              <a:rPr lang="it-IT" sz="4800" dirty="0" err="1">
                <a:solidFill>
                  <a:schemeClr val="bg1"/>
                </a:solidFill>
                <a:latin typeface="Palatino Linotype" panose="02040502050505030304" pitchFamily="18" charset="0"/>
              </a:rPr>
              <a:t>January</a:t>
            </a:r>
            <a:r>
              <a:rPr lang="it-IT" sz="4800" dirty="0">
                <a:solidFill>
                  <a:schemeClr val="bg1"/>
                </a:solidFill>
                <a:latin typeface="Palatino Linotype" panose="02040502050505030304" pitchFamily="18" charset="0"/>
              </a:rPr>
              <a:t> 1992</a:t>
            </a:r>
          </a:p>
        </p:txBody>
      </p:sp>
      <p:sp>
        <p:nvSpPr>
          <p:cNvPr id="5" name="CasellaDiTesto 4"/>
          <p:cNvSpPr txBox="1"/>
          <p:nvPr/>
        </p:nvSpPr>
        <p:spPr>
          <a:xfrm>
            <a:off x="4564432" y="394138"/>
            <a:ext cx="7385830" cy="2062103"/>
          </a:xfrm>
          <a:prstGeom prst="rect">
            <a:avLst/>
          </a:prstGeom>
          <a:noFill/>
        </p:spPr>
        <p:txBody>
          <a:bodyPr wrap="square" rtlCol="0">
            <a:spAutoFit/>
          </a:bodyPr>
          <a:lstStyle/>
          <a:p>
            <a:r>
              <a:rPr lang="it-IT" sz="3200" dirty="0">
                <a:solidFill>
                  <a:schemeClr val="bg1"/>
                </a:solidFill>
                <a:latin typeface="Palatino Linotype" panose="02040502050505030304" pitchFamily="18" charset="0"/>
              </a:rPr>
              <a:t>From the </a:t>
            </a:r>
            <a:r>
              <a:rPr lang="it-IT" sz="3200" dirty="0" err="1">
                <a:solidFill>
                  <a:schemeClr val="bg1"/>
                </a:solidFill>
                <a:latin typeface="Palatino Linotype" panose="02040502050505030304" pitchFamily="18" charset="0"/>
              </a:rPr>
              <a:t>Introduction</a:t>
            </a:r>
            <a:r>
              <a:rPr lang="it-IT" sz="3200" dirty="0">
                <a:solidFill>
                  <a:schemeClr val="bg1"/>
                </a:solidFill>
                <a:latin typeface="Palatino Linotype" panose="02040502050505030304" pitchFamily="18" charset="0"/>
              </a:rPr>
              <a:t> to the </a:t>
            </a:r>
            <a:r>
              <a:rPr lang="it-IT" sz="3200" dirty="0" err="1">
                <a:solidFill>
                  <a:schemeClr val="bg1"/>
                </a:solidFill>
                <a:latin typeface="Palatino Linotype" panose="02040502050505030304" pitchFamily="18" charset="0"/>
              </a:rPr>
              <a:t>Chinese</a:t>
            </a:r>
            <a:r>
              <a:rPr lang="it-IT" sz="3200" dirty="0">
                <a:solidFill>
                  <a:schemeClr val="bg1"/>
                </a:solidFill>
                <a:latin typeface="Palatino Linotype" panose="02040502050505030304" pitchFamily="18" charset="0"/>
              </a:rPr>
              <a:t> translation of Duhem’s</a:t>
            </a:r>
          </a:p>
          <a:p>
            <a:r>
              <a:rPr lang="fr-FR" sz="3200" i="1" dirty="0">
                <a:solidFill>
                  <a:schemeClr val="bg1"/>
                </a:solidFill>
                <a:latin typeface="Palatino Linotype" panose="02040502050505030304" pitchFamily="18" charset="0"/>
              </a:rPr>
              <a:t>La Théorie physique: son objet - sa structure</a:t>
            </a:r>
            <a:r>
              <a:rPr lang="fr-FR" sz="3200" dirty="0">
                <a:solidFill>
                  <a:schemeClr val="bg1"/>
                </a:solidFill>
                <a:latin typeface="Palatino Linotype" panose="02040502050505030304" pitchFamily="18" charset="0"/>
              </a:rPr>
              <a:t>.</a:t>
            </a:r>
            <a:endParaRPr lang="it-IT" sz="3200" dirty="0">
              <a:solidFill>
                <a:schemeClr val="bg1"/>
              </a:solidFill>
              <a:latin typeface="Palatino Linotype" panose="02040502050505030304" pitchFamily="18" charset="0"/>
            </a:endParaRPr>
          </a:p>
        </p:txBody>
      </p:sp>
    </p:spTree>
    <p:extLst>
      <p:ext uri="{BB962C8B-B14F-4D97-AF65-F5344CB8AC3E}">
        <p14:creationId xmlns:p14="http://schemas.microsoft.com/office/powerpoint/2010/main" val="32322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7768" y="0"/>
            <a:ext cx="7796464" cy="6858000"/>
          </a:xfrm>
          <a:prstGeom prst="rect">
            <a:avLst/>
          </a:prstGeom>
        </p:spPr>
      </p:pic>
    </p:spTree>
    <p:extLst>
      <p:ext uri="{BB962C8B-B14F-4D97-AF65-F5344CB8AC3E}">
        <p14:creationId xmlns:p14="http://schemas.microsoft.com/office/powerpoint/2010/main" val="23800594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10359" y="268014"/>
            <a:ext cx="11855669" cy="5386090"/>
          </a:xfrm>
          <a:prstGeom prst="rect">
            <a:avLst/>
          </a:prstGeom>
          <a:noFill/>
        </p:spPr>
        <p:txBody>
          <a:bodyPr wrap="square" rtlCol="0">
            <a:spAutoFit/>
          </a:bodyPr>
          <a:lstStyle/>
          <a:p>
            <a:pPr algn="ctr"/>
            <a:r>
              <a:rPr lang="en-US" sz="3600" dirty="0">
                <a:solidFill>
                  <a:schemeClr val="bg1"/>
                </a:solidFill>
                <a:latin typeface="Palatino Linotype" panose="02040502050505030304" pitchFamily="18" charset="0"/>
              </a:rPr>
              <a:t>The Savior of Science</a:t>
            </a:r>
          </a:p>
          <a:p>
            <a:endParaRPr lang="en-US" sz="2600" dirty="0">
              <a:solidFill>
                <a:schemeClr val="bg1"/>
              </a:solidFill>
              <a:latin typeface="Palatino Linotype" panose="02040502050505030304" pitchFamily="18" charset="0"/>
            </a:endParaRPr>
          </a:p>
          <a:p>
            <a:endParaRPr lang="en-US" sz="2600" dirty="0">
              <a:solidFill>
                <a:schemeClr val="bg1"/>
              </a:solidFill>
              <a:latin typeface="Palatino Linotype" panose="02040502050505030304" pitchFamily="18" charset="0"/>
            </a:endParaRPr>
          </a:p>
          <a:p>
            <a:r>
              <a:rPr lang="en-US" sz="3200" dirty="0">
                <a:solidFill>
                  <a:schemeClr val="bg1"/>
                </a:solidFill>
                <a:latin typeface="Palatino Linotype" panose="02040502050505030304" pitchFamily="18" charset="0"/>
              </a:rPr>
              <a:t>They (Muslims) say that the thing which exists with certain constant and permanent forms, dimensions, and properties, only follows the direction of habit, just as the king generally rides on horseback through the streets of the city, and is never found departing from this habit; but reason does not find it impossible that he should walk on foot through the place</a:t>
            </a:r>
          </a:p>
          <a:p>
            <a:endParaRPr lang="en-US" sz="3200" dirty="0">
              <a:solidFill>
                <a:schemeClr val="bg1"/>
              </a:solidFill>
              <a:latin typeface="Palatino Linotype" panose="02040502050505030304" pitchFamily="18" charset="0"/>
            </a:endParaRPr>
          </a:p>
          <a:p>
            <a:pPr algn="r"/>
            <a:r>
              <a:rPr lang="en-US" sz="3200" dirty="0">
                <a:solidFill>
                  <a:schemeClr val="bg1"/>
                </a:solidFill>
                <a:latin typeface="Palatino Linotype" panose="02040502050505030304" pitchFamily="18" charset="0"/>
              </a:rPr>
              <a:t> -- Moses Maimonides</a:t>
            </a:r>
            <a:r>
              <a:rPr lang="en-US" sz="3200" i="1" dirty="0">
                <a:solidFill>
                  <a:schemeClr val="bg1"/>
                </a:solidFill>
                <a:latin typeface="Palatino Linotype" panose="02040502050505030304" pitchFamily="18" charset="0"/>
              </a:rPr>
              <a:t>, The Guide for the Perplexed</a:t>
            </a:r>
          </a:p>
        </p:txBody>
      </p:sp>
    </p:spTree>
    <p:extLst>
      <p:ext uri="{BB962C8B-B14F-4D97-AF65-F5344CB8AC3E}">
        <p14:creationId xmlns:p14="http://schemas.microsoft.com/office/powerpoint/2010/main" val="621582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57655" y="189186"/>
            <a:ext cx="11871435" cy="3724096"/>
          </a:xfrm>
          <a:prstGeom prst="rect">
            <a:avLst/>
          </a:prstGeom>
          <a:noFill/>
        </p:spPr>
        <p:txBody>
          <a:bodyPr wrap="square" rtlCol="0">
            <a:spAutoFit/>
          </a:bodyPr>
          <a:lstStyle/>
          <a:p>
            <a:pPr algn="ctr"/>
            <a:r>
              <a:rPr lang="en-US" sz="3600" dirty="0">
                <a:solidFill>
                  <a:schemeClr val="bg1"/>
                </a:solidFill>
                <a:latin typeface="Palatino Linotype" panose="02040502050505030304" pitchFamily="18" charset="0"/>
              </a:rPr>
              <a:t>The Savior of Science</a:t>
            </a:r>
          </a:p>
          <a:p>
            <a:endParaRPr lang="en-US" sz="3600" dirty="0">
              <a:solidFill>
                <a:schemeClr val="bg1"/>
              </a:solidFill>
              <a:latin typeface="Palatino Linotype" panose="02040502050505030304" pitchFamily="18" charset="0"/>
            </a:endParaRPr>
          </a:p>
          <a:p>
            <a:endParaRPr lang="en-US" sz="3600" dirty="0">
              <a:solidFill>
                <a:schemeClr val="bg1"/>
              </a:solidFill>
              <a:latin typeface="Palatino Linotype" panose="02040502050505030304" pitchFamily="18" charset="0"/>
            </a:endParaRPr>
          </a:p>
          <a:p>
            <a:r>
              <a:rPr lang="en-US" sz="3200" dirty="0">
                <a:solidFill>
                  <a:schemeClr val="bg1"/>
                </a:solidFill>
                <a:latin typeface="Palatino Linotype" panose="02040502050505030304" pitchFamily="18" charset="0"/>
              </a:rPr>
              <a:t>"If the Logos was fully divine, its creative work had to be the paragon of logic and order.” </a:t>
            </a:r>
          </a:p>
          <a:p>
            <a:endParaRPr lang="en-US" sz="3200" dirty="0">
              <a:solidFill>
                <a:schemeClr val="bg1"/>
              </a:solidFill>
              <a:latin typeface="Palatino Linotype" panose="02040502050505030304" pitchFamily="18" charset="0"/>
            </a:endParaRPr>
          </a:p>
          <a:p>
            <a:pPr algn="r"/>
            <a:r>
              <a:rPr lang="en-US" sz="3200" dirty="0">
                <a:solidFill>
                  <a:schemeClr val="bg1"/>
                </a:solidFill>
                <a:latin typeface="Palatino Linotype" panose="02040502050505030304" pitchFamily="18" charset="0"/>
              </a:rPr>
              <a:t>-- Stanley Jaki, </a:t>
            </a:r>
            <a:r>
              <a:rPr lang="en-US" sz="3200" i="1" dirty="0">
                <a:solidFill>
                  <a:schemeClr val="bg1"/>
                </a:solidFill>
                <a:latin typeface="Palatino Linotype" panose="02040502050505030304" pitchFamily="18" charset="0"/>
              </a:rPr>
              <a:t>The Savior of Science</a:t>
            </a:r>
            <a:r>
              <a:rPr lang="en-US" sz="3200" dirty="0">
                <a:solidFill>
                  <a:schemeClr val="bg1"/>
                </a:solidFill>
                <a:latin typeface="Palatino Linotype" panose="02040502050505030304" pitchFamily="18" charset="0"/>
              </a:rPr>
              <a:t>, p. 83</a:t>
            </a:r>
          </a:p>
        </p:txBody>
      </p:sp>
    </p:spTree>
    <p:extLst>
      <p:ext uri="{BB962C8B-B14F-4D97-AF65-F5344CB8AC3E}">
        <p14:creationId xmlns:p14="http://schemas.microsoft.com/office/powerpoint/2010/main" val="168854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501"/>
            <a:ext cx="4474484" cy="6947501"/>
          </a:xfrm>
          <a:prstGeom prst="rect">
            <a:avLst/>
          </a:prstGeom>
        </p:spPr>
      </p:pic>
      <p:sp>
        <p:nvSpPr>
          <p:cNvPr id="3" name="CasellaDiTesto 2"/>
          <p:cNvSpPr txBox="1"/>
          <p:nvPr/>
        </p:nvSpPr>
        <p:spPr>
          <a:xfrm>
            <a:off x="4608787" y="472966"/>
            <a:ext cx="7078717" cy="5632311"/>
          </a:xfrm>
          <a:prstGeom prst="rect">
            <a:avLst/>
          </a:prstGeom>
          <a:noFill/>
        </p:spPr>
        <p:txBody>
          <a:bodyPr wrap="square" rtlCol="0">
            <a:spAutoFit/>
          </a:bodyPr>
          <a:lstStyle/>
          <a:p>
            <a:r>
              <a:rPr lang="it-IT" sz="3600" i="1" dirty="0" err="1">
                <a:solidFill>
                  <a:schemeClr val="bg1"/>
                </a:solidFill>
                <a:latin typeface="Palatino Linotype" panose="02040502050505030304" pitchFamily="18" charset="0"/>
              </a:rPr>
              <a:t>Questions</a:t>
            </a:r>
            <a:r>
              <a:rPr lang="it-IT" sz="3600" i="1" dirty="0">
                <a:solidFill>
                  <a:schemeClr val="bg1"/>
                </a:solidFill>
                <a:latin typeface="Palatino Linotype" panose="02040502050505030304" pitchFamily="18" charset="0"/>
              </a:rPr>
              <a:t> on Science and </a:t>
            </a:r>
            <a:r>
              <a:rPr lang="it-IT" sz="3600" i="1" dirty="0" err="1">
                <a:solidFill>
                  <a:schemeClr val="bg1"/>
                </a:solidFill>
                <a:latin typeface="Palatino Linotype" panose="02040502050505030304" pitchFamily="18" charset="0"/>
              </a:rPr>
              <a:t>Religion</a:t>
            </a:r>
            <a:r>
              <a:rPr lang="it-IT" sz="3600" i="1" dirty="0">
                <a:solidFill>
                  <a:schemeClr val="bg1"/>
                </a:solidFill>
                <a:latin typeface="Palatino Linotype" panose="02040502050505030304" pitchFamily="18" charset="0"/>
              </a:rPr>
              <a:t> </a:t>
            </a:r>
          </a:p>
          <a:p>
            <a:r>
              <a:rPr lang="it-IT" sz="3600" dirty="0" err="1">
                <a:solidFill>
                  <a:schemeClr val="bg1"/>
                </a:solidFill>
                <a:latin typeface="Palatino Linotype" panose="02040502050505030304" pitchFamily="18" charset="0"/>
              </a:rPr>
              <a:t>is</a:t>
            </a:r>
            <a:r>
              <a:rPr lang="it-IT" sz="3600" dirty="0">
                <a:solidFill>
                  <a:schemeClr val="bg1"/>
                </a:solidFill>
                <a:latin typeface="Palatino Linotype" panose="02040502050505030304" pitchFamily="18" charset="0"/>
              </a:rPr>
              <a:t> a book </a:t>
            </a:r>
            <a:r>
              <a:rPr lang="it-IT" sz="3600" dirty="0" err="1">
                <a:solidFill>
                  <a:schemeClr val="bg1"/>
                </a:solidFill>
                <a:latin typeface="Palatino Linotype" panose="02040502050505030304" pitchFamily="18" charset="0"/>
              </a:rPr>
              <a:t>that</a:t>
            </a:r>
            <a:r>
              <a:rPr lang="it-IT" sz="3600" dirty="0">
                <a:solidFill>
                  <a:schemeClr val="bg1"/>
                </a:solidFill>
                <a:latin typeface="Palatino Linotype" panose="02040502050505030304" pitchFamily="18" charset="0"/>
              </a:rPr>
              <a:t> </a:t>
            </a:r>
            <a:r>
              <a:rPr lang="it-IT" sz="3600" dirty="0" err="1">
                <a:solidFill>
                  <a:schemeClr val="bg1"/>
                </a:solidFill>
                <a:latin typeface="Palatino Linotype" panose="02040502050505030304" pitchFamily="18" charset="0"/>
              </a:rPr>
              <a:t>outlines</a:t>
            </a:r>
            <a:r>
              <a:rPr lang="it-IT" sz="3600" dirty="0">
                <a:solidFill>
                  <a:schemeClr val="bg1"/>
                </a:solidFill>
                <a:latin typeface="Palatino Linotype" panose="02040502050505030304" pitchFamily="18" charset="0"/>
              </a:rPr>
              <a:t> </a:t>
            </a:r>
            <a:r>
              <a:rPr lang="it-IT" sz="3600" dirty="0" err="1">
                <a:solidFill>
                  <a:schemeClr val="bg1"/>
                </a:solidFill>
                <a:latin typeface="Palatino Linotype" panose="02040502050505030304" pitchFamily="18" charset="0"/>
              </a:rPr>
              <a:t>well</a:t>
            </a:r>
            <a:r>
              <a:rPr lang="it-IT" sz="3600" dirty="0">
                <a:solidFill>
                  <a:schemeClr val="bg1"/>
                </a:solidFill>
                <a:latin typeface="Palatino Linotype" panose="02040502050505030304" pitchFamily="18" charset="0"/>
              </a:rPr>
              <a:t> Stanley Jaki positions</a:t>
            </a:r>
          </a:p>
          <a:p>
            <a:endParaRPr lang="it-IT" sz="3600" dirty="0">
              <a:solidFill>
                <a:schemeClr val="bg1"/>
              </a:solidFill>
              <a:latin typeface="Palatino Linotype" panose="02040502050505030304" pitchFamily="18" charset="0"/>
            </a:endParaRPr>
          </a:p>
          <a:p>
            <a:r>
              <a:rPr lang="it-IT" sz="3600" dirty="0" err="1">
                <a:solidFill>
                  <a:schemeClr val="bg1"/>
                </a:solidFill>
                <a:latin typeface="Palatino Linotype" panose="02040502050505030304" pitchFamily="18" charset="0"/>
              </a:rPr>
              <a:t>It</a:t>
            </a:r>
            <a:r>
              <a:rPr lang="it-IT" sz="3600" dirty="0">
                <a:solidFill>
                  <a:schemeClr val="bg1"/>
                </a:solidFill>
                <a:latin typeface="Palatino Linotype" panose="02040502050505030304" pitchFamily="18" charset="0"/>
              </a:rPr>
              <a:t> can be </a:t>
            </a:r>
            <a:r>
              <a:rPr lang="it-IT" sz="3600" dirty="0" err="1">
                <a:solidFill>
                  <a:schemeClr val="bg1"/>
                </a:solidFill>
                <a:latin typeface="Palatino Linotype" panose="02040502050505030304" pitchFamily="18" charset="0"/>
              </a:rPr>
              <a:t>found</a:t>
            </a:r>
            <a:r>
              <a:rPr lang="it-IT" sz="3600" dirty="0">
                <a:solidFill>
                  <a:schemeClr val="bg1"/>
                </a:solidFill>
                <a:latin typeface="Palatino Linotype" panose="02040502050505030304" pitchFamily="18" charset="0"/>
              </a:rPr>
              <a:t> on amazon.com</a:t>
            </a:r>
          </a:p>
          <a:p>
            <a:r>
              <a:rPr lang="it-IT" sz="3600" dirty="0">
                <a:solidFill>
                  <a:schemeClr val="bg1"/>
                </a:solidFill>
                <a:latin typeface="Palatino Linotype" panose="02040502050505030304" pitchFamily="18" charset="0"/>
              </a:rPr>
              <a:t>or </a:t>
            </a:r>
            <a:r>
              <a:rPr lang="it-IT" sz="3600" dirty="0" err="1">
                <a:solidFill>
                  <a:schemeClr val="bg1"/>
                </a:solidFill>
                <a:latin typeface="Palatino Linotype" panose="02040502050505030304" pitchFamily="18" charset="0"/>
              </a:rPr>
              <a:t>at</a:t>
            </a:r>
            <a:r>
              <a:rPr lang="it-IT" sz="3600" dirty="0">
                <a:solidFill>
                  <a:schemeClr val="bg1"/>
                </a:solidFill>
                <a:latin typeface="Palatino Linotype" panose="02040502050505030304" pitchFamily="18" charset="0"/>
              </a:rPr>
              <a:t>:</a:t>
            </a:r>
          </a:p>
          <a:p>
            <a:r>
              <a:rPr lang="it-IT" sz="3600" dirty="0">
                <a:solidFill>
                  <a:schemeClr val="bg1"/>
                </a:solidFill>
                <a:latin typeface="Palatino Linotype" panose="02040502050505030304" pitchFamily="18" charset="0"/>
              </a:rPr>
              <a:t>http://www.realviewbooks.com</a:t>
            </a:r>
          </a:p>
          <a:p>
            <a:endParaRPr lang="it-IT" sz="3600" dirty="0">
              <a:solidFill>
                <a:schemeClr val="bg1"/>
              </a:solidFill>
              <a:latin typeface="Palatino Linotype" panose="02040502050505030304" pitchFamily="18" charset="0"/>
            </a:endParaRPr>
          </a:p>
          <a:p>
            <a:r>
              <a:rPr lang="it-IT" sz="3600" dirty="0">
                <a:solidFill>
                  <a:schemeClr val="bg1"/>
                </a:solidFill>
                <a:latin typeface="Palatino Linotype" panose="02040502050505030304" pitchFamily="18" charset="0"/>
              </a:rPr>
              <a:t>A site </a:t>
            </a:r>
            <a:r>
              <a:rPr lang="it-IT" sz="3600" dirty="0" err="1">
                <a:solidFill>
                  <a:schemeClr val="bg1"/>
                </a:solidFill>
                <a:latin typeface="Palatino Linotype" panose="02040502050505030304" pitchFamily="18" charset="0"/>
              </a:rPr>
              <a:t>about</a:t>
            </a:r>
            <a:r>
              <a:rPr lang="it-IT" sz="3600" dirty="0">
                <a:solidFill>
                  <a:schemeClr val="bg1"/>
                </a:solidFill>
                <a:latin typeface="Palatino Linotype" panose="02040502050505030304" pitchFamily="18" charset="0"/>
              </a:rPr>
              <a:t> Stanley Jaki:</a:t>
            </a:r>
          </a:p>
          <a:p>
            <a:r>
              <a:rPr lang="it-IT" sz="3600" dirty="0">
                <a:solidFill>
                  <a:schemeClr val="bg1"/>
                </a:solidFill>
                <a:latin typeface="Palatino Linotype" panose="02040502050505030304" pitchFamily="18" charset="0"/>
              </a:rPr>
              <a:t>http://www.sljaki.com</a:t>
            </a:r>
          </a:p>
        </p:txBody>
      </p:sp>
    </p:spTree>
    <p:extLst>
      <p:ext uri="{BB962C8B-B14F-4D97-AF65-F5344CB8AC3E}">
        <p14:creationId xmlns:p14="http://schemas.microsoft.com/office/powerpoint/2010/main" val="3898116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Shape 1"/>
          <p:cNvSpPr txBox="1"/>
          <p:nvPr/>
        </p:nvSpPr>
        <p:spPr>
          <a:xfrm>
            <a:off x="838080" y="365040"/>
            <a:ext cx="10515240" cy="1325160"/>
          </a:xfrm>
          <a:prstGeom prst="rect">
            <a:avLst/>
          </a:prstGeom>
          <a:noFill/>
          <a:ln>
            <a:noFill/>
          </a:ln>
        </p:spPr>
        <p:txBody>
          <a:bodyPr anchor="ctr"/>
          <a:lstStyle/>
          <a:p>
            <a:endParaRPr lang="it-IT" sz="1800" b="0" strike="noStrike" spc="-1">
              <a:solidFill>
                <a:srgbClr val="000000"/>
              </a:solidFill>
              <a:uFill>
                <a:solidFill>
                  <a:srgbClr val="FFFFFF"/>
                </a:solidFill>
              </a:uFill>
              <a:latin typeface="Calibri"/>
            </a:endParaRP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680181" cy="6814018"/>
          </a:xfrm>
          <a:prstGeom prst="rect">
            <a:avLst/>
          </a:prstGeom>
        </p:spPr>
      </p:pic>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2373" y="365040"/>
            <a:ext cx="6230253" cy="3748052"/>
          </a:xfrm>
          <a:prstGeom prst="rect">
            <a:avLst/>
          </a:prstGeom>
        </p:spPr>
      </p:pic>
      <p:sp>
        <p:nvSpPr>
          <p:cNvPr id="4" name="CasellaDiTesto 3"/>
          <p:cNvSpPr txBox="1"/>
          <p:nvPr/>
        </p:nvSpPr>
        <p:spPr>
          <a:xfrm>
            <a:off x="5214569" y="4657060"/>
            <a:ext cx="6485860" cy="1754326"/>
          </a:xfrm>
          <a:prstGeom prst="rect">
            <a:avLst/>
          </a:prstGeom>
          <a:noFill/>
        </p:spPr>
        <p:txBody>
          <a:bodyPr wrap="square" rtlCol="0">
            <a:spAutoFit/>
          </a:bodyPr>
          <a:lstStyle/>
          <a:p>
            <a:pPr algn="ctr"/>
            <a:r>
              <a:rPr lang="it-IT" sz="3600" dirty="0">
                <a:solidFill>
                  <a:schemeClr val="bg1"/>
                </a:solidFill>
                <a:latin typeface="Palatino Linotype" panose="02040502050505030304" pitchFamily="18" charset="0"/>
              </a:rPr>
              <a:t>Pierre Maurice Marie Duhem</a:t>
            </a:r>
          </a:p>
          <a:p>
            <a:pPr algn="ctr"/>
            <a:r>
              <a:rPr lang="it-IT" sz="3600" dirty="0">
                <a:solidFill>
                  <a:schemeClr val="bg1"/>
                </a:solidFill>
                <a:latin typeface="Palatino Linotype" panose="02040502050505030304" pitchFamily="18" charset="0"/>
              </a:rPr>
              <a:t>Paris, 9 </a:t>
            </a:r>
            <a:r>
              <a:rPr lang="it-IT" sz="3600" dirty="0" err="1">
                <a:solidFill>
                  <a:schemeClr val="bg1"/>
                </a:solidFill>
                <a:latin typeface="Palatino Linotype" panose="02040502050505030304" pitchFamily="18" charset="0"/>
              </a:rPr>
              <a:t>June</a:t>
            </a:r>
            <a:r>
              <a:rPr lang="it-IT" sz="3600" dirty="0">
                <a:solidFill>
                  <a:schemeClr val="bg1"/>
                </a:solidFill>
                <a:latin typeface="Palatino Linotype" panose="02040502050505030304" pitchFamily="18" charset="0"/>
              </a:rPr>
              <a:t> 1861</a:t>
            </a:r>
          </a:p>
          <a:p>
            <a:pPr algn="ctr"/>
            <a:r>
              <a:rPr lang="it-IT" sz="3600" dirty="0">
                <a:solidFill>
                  <a:schemeClr val="bg1"/>
                </a:solidFill>
                <a:latin typeface="Palatino Linotype" panose="02040502050505030304" pitchFamily="18" charset="0"/>
              </a:rPr>
              <a:t>Cabrespine, 14 September 1916 </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1450" y="476250"/>
            <a:ext cx="11868150" cy="6186309"/>
          </a:xfrm>
          <a:prstGeom prst="rect">
            <a:avLst/>
          </a:prstGeom>
          <a:noFill/>
        </p:spPr>
        <p:txBody>
          <a:bodyPr wrap="square" rtlCol="0">
            <a:spAutoFit/>
          </a:bodyPr>
          <a:lstStyle/>
          <a:p>
            <a:pPr algn="ctr"/>
            <a:r>
              <a:rPr lang="en-US" sz="3600" dirty="0">
                <a:solidFill>
                  <a:schemeClr val="bg1"/>
                </a:solidFill>
                <a:latin typeface="Palatino Linotype" panose="02040502050505030304" pitchFamily="18" charset="0"/>
              </a:rPr>
              <a:t>In memory of Pierre Duhem,</a:t>
            </a:r>
          </a:p>
          <a:p>
            <a:pPr algn="ctr"/>
            <a:r>
              <a:rPr lang="en-US" sz="3600" dirty="0">
                <a:solidFill>
                  <a:schemeClr val="bg1"/>
                </a:solidFill>
                <a:latin typeface="Palatino Linotype" panose="02040502050505030304" pitchFamily="18" charset="0"/>
              </a:rPr>
              <a:t>Illustrious professor of the University of Bordeaux,</a:t>
            </a:r>
          </a:p>
          <a:p>
            <a:pPr algn="ctr"/>
            <a:r>
              <a:rPr lang="en-US" sz="3600" dirty="0">
                <a:solidFill>
                  <a:schemeClr val="bg1"/>
                </a:solidFill>
                <a:latin typeface="Palatino Linotype" panose="02040502050505030304" pitchFamily="18" charset="0"/>
              </a:rPr>
              <a:t>Excelled by virtue no less than by learning,</a:t>
            </a:r>
          </a:p>
          <a:p>
            <a:pPr algn="ctr"/>
            <a:r>
              <a:rPr lang="en-US" sz="3600" dirty="0">
                <a:solidFill>
                  <a:schemeClr val="bg1"/>
                </a:solidFill>
                <a:latin typeface="Palatino Linotype" panose="02040502050505030304" pitchFamily="18" charset="0"/>
              </a:rPr>
              <a:t>Friend of the poor, model of the rich,</a:t>
            </a:r>
          </a:p>
          <a:p>
            <a:pPr algn="ctr"/>
            <a:r>
              <a:rPr lang="en-US" sz="3600" dirty="0">
                <a:solidFill>
                  <a:schemeClr val="bg1"/>
                </a:solidFill>
                <a:latin typeface="Palatino Linotype" panose="02040502050505030304" pitchFamily="18" charset="0"/>
              </a:rPr>
              <a:t>Wanted to assist rather than preside,</a:t>
            </a:r>
          </a:p>
          <a:p>
            <a:pPr algn="ctr"/>
            <a:r>
              <a:rPr lang="en-US" sz="3600" dirty="0">
                <a:solidFill>
                  <a:schemeClr val="bg1"/>
                </a:solidFill>
                <a:latin typeface="Palatino Linotype" panose="02040502050505030304" pitchFamily="18" charset="0"/>
              </a:rPr>
              <a:t>Loved truth more than friends,</a:t>
            </a:r>
          </a:p>
          <a:p>
            <a:pPr algn="ctr"/>
            <a:r>
              <a:rPr lang="en-US" sz="3600" dirty="0">
                <a:solidFill>
                  <a:schemeClr val="bg1"/>
                </a:solidFill>
                <a:latin typeface="Palatino Linotype" panose="02040502050505030304" pitchFamily="18" charset="0"/>
              </a:rPr>
              <a:t>Chastiser of errors, kind to those who err,</a:t>
            </a:r>
          </a:p>
          <a:p>
            <a:pPr algn="ctr"/>
            <a:r>
              <a:rPr lang="en-US" sz="3600" dirty="0">
                <a:solidFill>
                  <a:schemeClr val="bg1"/>
                </a:solidFill>
                <a:latin typeface="Palatino Linotype" panose="02040502050505030304" pitchFamily="18" charset="0"/>
              </a:rPr>
              <a:t>Had no enemies, except the enemies of truth,</a:t>
            </a:r>
          </a:p>
          <a:p>
            <a:pPr algn="ctr"/>
            <a:r>
              <a:rPr lang="en-US" sz="3600" dirty="0">
                <a:solidFill>
                  <a:schemeClr val="bg1"/>
                </a:solidFill>
                <a:latin typeface="Palatino Linotype" panose="02040502050505030304" pitchFamily="18" charset="0"/>
              </a:rPr>
              <a:t>Covered with merits, forgetful of himself,</a:t>
            </a:r>
          </a:p>
          <a:p>
            <a:pPr algn="ctr"/>
            <a:r>
              <a:rPr lang="en-US" sz="3600" dirty="0">
                <a:solidFill>
                  <a:schemeClr val="bg1"/>
                </a:solidFill>
                <a:latin typeface="Palatino Linotype" panose="02040502050505030304" pitchFamily="18" charset="0"/>
              </a:rPr>
              <a:t>Received renown, while fleeing honors,</a:t>
            </a:r>
          </a:p>
          <a:p>
            <a:pPr algn="ctr"/>
            <a:r>
              <a:rPr lang="en-US" sz="3600" dirty="0">
                <a:solidFill>
                  <a:schemeClr val="bg1"/>
                </a:solidFill>
                <a:latin typeface="Palatino Linotype" panose="02040502050505030304" pitchFamily="18" charset="0"/>
              </a:rPr>
              <a:t>Worthy of being crowned by Christ in heaven.</a:t>
            </a:r>
          </a:p>
        </p:txBody>
      </p:sp>
    </p:spTree>
    <p:extLst>
      <p:ext uri="{BB962C8B-B14F-4D97-AF65-F5344CB8AC3E}">
        <p14:creationId xmlns:p14="http://schemas.microsoft.com/office/powerpoint/2010/main" val="3315801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extShape 1"/>
          <p:cNvSpPr txBox="1"/>
          <p:nvPr/>
        </p:nvSpPr>
        <p:spPr>
          <a:xfrm>
            <a:off x="838080" y="365040"/>
            <a:ext cx="10515240" cy="1325160"/>
          </a:xfrm>
          <a:prstGeom prst="rect">
            <a:avLst/>
          </a:prstGeom>
          <a:noFill/>
          <a:ln>
            <a:noFill/>
          </a:ln>
        </p:spPr>
        <p:txBody>
          <a:bodyPr anchor="ctr"/>
          <a:lstStyle/>
          <a:p>
            <a:endParaRPr lang="it-IT" sz="1800" b="0" strike="noStrike" spc="-1">
              <a:solidFill>
                <a:srgbClr val="000000"/>
              </a:solidFill>
              <a:uFill>
                <a:solidFill>
                  <a:srgbClr val="FFFFFF"/>
                </a:solidFill>
              </a:uFill>
              <a:latin typeface="Calibri"/>
            </a:endParaRP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6458" y="0"/>
            <a:ext cx="8499083" cy="6858000"/>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09550" y="304800"/>
            <a:ext cx="11791950" cy="6247864"/>
          </a:xfrm>
          <a:prstGeom prst="rect">
            <a:avLst/>
          </a:prstGeom>
          <a:noFill/>
        </p:spPr>
        <p:txBody>
          <a:bodyPr wrap="square" rtlCol="0">
            <a:spAutoFit/>
          </a:bodyPr>
          <a:lstStyle/>
          <a:p>
            <a:pPr algn="ctr"/>
            <a:r>
              <a:rPr lang="en-US" sz="3600" dirty="0">
                <a:solidFill>
                  <a:schemeClr val="bg1"/>
                </a:solidFill>
                <a:latin typeface="Palatino Linotype" panose="02040502050505030304" pitchFamily="18" charset="0"/>
              </a:rPr>
              <a:t>Life</a:t>
            </a:r>
          </a:p>
          <a:p>
            <a:r>
              <a:rPr lang="en-US" sz="2600" dirty="0">
                <a:solidFill>
                  <a:schemeClr val="bg1"/>
                </a:solidFill>
                <a:latin typeface="Palatino Linotype" panose="02040502050505030304" pitchFamily="18" charset="0"/>
              </a:rPr>
              <a:t>1861 Born in </a:t>
            </a:r>
            <a:r>
              <a:rPr lang="en-US" sz="2600" dirty="0">
                <a:solidFill>
                  <a:srgbClr val="C00000"/>
                </a:solidFill>
                <a:latin typeface="Palatino Linotype" panose="02040502050505030304" pitchFamily="18" charset="0"/>
              </a:rPr>
              <a:t>Paris</a:t>
            </a:r>
            <a:r>
              <a:rPr lang="en-US" sz="2600" dirty="0">
                <a:solidFill>
                  <a:schemeClr val="bg1"/>
                </a:solidFill>
                <a:latin typeface="Palatino Linotype" panose="02040502050505030304" pitchFamily="18" charset="0"/>
              </a:rPr>
              <a:t>, 9 April</a:t>
            </a:r>
          </a:p>
          <a:p>
            <a:r>
              <a:rPr lang="en-US" sz="2600" dirty="0">
                <a:solidFill>
                  <a:schemeClr val="bg1"/>
                </a:solidFill>
                <a:latin typeface="Palatino Linotype" panose="02040502050505030304" pitchFamily="18" charset="0"/>
              </a:rPr>
              <a:t>1872 Stanislas College</a:t>
            </a:r>
          </a:p>
          <a:p>
            <a:r>
              <a:rPr lang="en-US" sz="2600" dirty="0">
                <a:solidFill>
                  <a:schemeClr val="bg1"/>
                </a:solidFill>
                <a:latin typeface="Palatino Linotype" panose="02040502050505030304" pitchFamily="18" charset="0"/>
              </a:rPr>
              <a:t>1882 École Normale (Scientific Section)</a:t>
            </a:r>
          </a:p>
          <a:p>
            <a:r>
              <a:rPr lang="en-US" sz="2600" dirty="0">
                <a:solidFill>
                  <a:schemeClr val="bg1"/>
                </a:solidFill>
                <a:latin typeface="Palatino Linotype" panose="02040502050505030304" pitchFamily="18" charset="0"/>
              </a:rPr>
              <a:t>1884 Thesis in physics rejected (Berthelot)</a:t>
            </a:r>
          </a:p>
          <a:p>
            <a:r>
              <a:rPr lang="en-US" sz="2600" dirty="0">
                <a:solidFill>
                  <a:schemeClr val="bg1"/>
                </a:solidFill>
                <a:latin typeface="Palatino Linotype" panose="02040502050505030304" pitchFamily="18" charset="0"/>
              </a:rPr>
              <a:t>1887 Lecturer at the University of </a:t>
            </a:r>
            <a:r>
              <a:rPr lang="en-US" sz="2600" dirty="0">
                <a:solidFill>
                  <a:srgbClr val="C00000"/>
                </a:solidFill>
                <a:latin typeface="Palatino Linotype" panose="02040502050505030304" pitchFamily="18" charset="0"/>
              </a:rPr>
              <a:t>Lille</a:t>
            </a:r>
          </a:p>
          <a:p>
            <a:r>
              <a:rPr lang="en-US" sz="2600" dirty="0">
                <a:solidFill>
                  <a:schemeClr val="bg1"/>
                </a:solidFill>
                <a:latin typeface="Palatino Linotype" panose="02040502050505030304" pitchFamily="18" charset="0"/>
              </a:rPr>
              <a:t>1888 Thesis in Mathematics on the Theory of Magnetism</a:t>
            </a:r>
          </a:p>
          <a:p>
            <a:r>
              <a:rPr lang="en-US" sz="2600" dirty="0">
                <a:solidFill>
                  <a:schemeClr val="bg1"/>
                </a:solidFill>
                <a:latin typeface="Palatino Linotype" panose="02040502050505030304" pitchFamily="18" charset="0"/>
              </a:rPr>
              <a:t>1890 October, gets married (in Paris) with Adele </a:t>
            </a:r>
            <a:r>
              <a:rPr lang="en-US" sz="2600" dirty="0" err="1">
                <a:solidFill>
                  <a:schemeClr val="bg1"/>
                </a:solidFill>
                <a:latin typeface="Palatino Linotype" panose="02040502050505030304" pitchFamily="18" charset="0"/>
              </a:rPr>
              <a:t>Chayet</a:t>
            </a:r>
            <a:endParaRPr lang="en-US" sz="2600" dirty="0">
              <a:solidFill>
                <a:schemeClr val="bg1"/>
              </a:solidFill>
              <a:latin typeface="Palatino Linotype" panose="02040502050505030304" pitchFamily="18" charset="0"/>
            </a:endParaRPr>
          </a:p>
          <a:p>
            <a:r>
              <a:rPr lang="en-US" sz="2600" dirty="0">
                <a:solidFill>
                  <a:schemeClr val="bg1"/>
                </a:solidFill>
                <a:latin typeface="Palatino Linotype" panose="02040502050505030304" pitchFamily="18" charset="0"/>
              </a:rPr>
              <a:t>1891 Hélène Duhem born 29 September</a:t>
            </a:r>
          </a:p>
          <a:p>
            <a:r>
              <a:rPr lang="en-US" sz="2600" dirty="0">
                <a:solidFill>
                  <a:schemeClr val="bg1"/>
                </a:solidFill>
                <a:latin typeface="Palatino Linotype" panose="02040502050505030304" pitchFamily="18" charset="0"/>
              </a:rPr>
              <a:t>1892 Wife's death 28 July</a:t>
            </a:r>
          </a:p>
          <a:p>
            <a:r>
              <a:rPr lang="en-US" sz="2600" dirty="0">
                <a:solidFill>
                  <a:schemeClr val="bg1"/>
                </a:solidFill>
                <a:latin typeface="Palatino Linotype" panose="02040502050505030304" pitchFamily="18" charset="0"/>
              </a:rPr>
              <a:t>1893 </a:t>
            </a:r>
            <a:r>
              <a:rPr lang="en-US" sz="2600" dirty="0">
                <a:solidFill>
                  <a:srgbClr val="C00000"/>
                </a:solidFill>
                <a:latin typeface="Palatino Linotype" panose="02040502050505030304" pitchFamily="18" charset="0"/>
              </a:rPr>
              <a:t>Rennes</a:t>
            </a:r>
          </a:p>
          <a:p>
            <a:r>
              <a:rPr lang="en-US" sz="2600" dirty="0">
                <a:solidFill>
                  <a:schemeClr val="bg1"/>
                </a:solidFill>
                <a:latin typeface="Palatino Linotype" panose="02040502050505030304" pitchFamily="18" charset="0"/>
              </a:rPr>
              <a:t>1894 </a:t>
            </a:r>
            <a:r>
              <a:rPr lang="en-US" sz="2600" dirty="0">
                <a:solidFill>
                  <a:srgbClr val="C00000"/>
                </a:solidFill>
                <a:latin typeface="Palatino Linotype" panose="02040502050505030304" pitchFamily="18" charset="0"/>
              </a:rPr>
              <a:t>Bordeaux</a:t>
            </a:r>
            <a:r>
              <a:rPr lang="en-US" sz="2600" dirty="0">
                <a:solidFill>
                  <a:schemeClr val="bg1"/>
                </a:solidFill>
                <a:latin typeface="Palatino Linotype" panose="02040502050505030304" pitchFamily="18" charset="0"/>
              </a:rPr>
              <a:t> (</a:t>
            </a:r>
            <a:r>
              <a:rPr lang="en-US" sz="2600" i="1" dirty="0">
                <a:solidFill>
                  <a:schemeClr val="bg1"/>
                </a:solidFill>
                <a:latin typeface="Palatino Linotype" panose="02040502050505030304" pitchFamily="18" charset="0"/>
              </a:rPr>
              <a:t>le</a:t>
            </a:r>
            <a:r>
              <a:rPr lang="en-US" sz="2600" dirty="0">
                <a:solidFill>
                  <a:schemeClr val="bg1"/>
                </a:solidFill>
                <a:latin typeface="Palatino Linotype" panose="02040502050505030304" pitchFamily="18" charset="0"/>
              </a:rPr>
              <a:t> </a:t>
            </a:r>
            <a:r>
              <a:rPr lang="en-US" sz="2600" i="1" dirty="0" err="1">
                <a:solidFill>
                  <a:schemeClr val="bg1"/>
                </a:solidFill>
                <a:latin typeface="Palatino Linotype" panose="02040502050505030304" pitchFamily="18" charset="0"/>
              </a:rPr>
              <a:t>chemin</a:t>
            </a:r>
            <a:r>
              <a:rPr lang="en-US" sz="2600" i="1" dirty="0">
                <a:solidFill>
                  <a:schemeClr val="bg1"/>
                </a:solidFill>
                <a:latin typeface="Palatino Linotype" panose="02040502050505030304" pitchFamily="18" charset="0"/>
              </a:rPr>
              <a:t> de Paris</a:t>
            </a:r>
            <a:r>
              <a:rPr lang="en-US" sz="2600" dirty="0">
                <a:solidFill>
                  <a:schemeClr val="bg1"/>
                </a:solidFill>
                <a:latin typeface="Palatino Linotype" panose="02040502050505030304" pitchFamily="18" charset="0"/>
              </a:rPr>
              <a:t>)</a:t>
            </a:r>
          </a:p>
          <a:p>
            <a:r>
              <a:rPr lang="en-US" sz="2600" dirty="0">
                <a:solidFill>
                  <a:schemeClr val="bg1"/>
                </a:solidFill>
                <a:latin typeface="Palatino Linotype" panose="02040502050505030304" pitchFamily="18" charset="0"/>
              </a:rPr>
              <a:t>1895 Professor of Theoretical Physics</a:t>
            </a:r>
          </a:p>
          <a:p>
            <a:r>
              <a:rPr lang="en-US" sz="2600" dirty="0">
                <a:solidFill>
                  <a:schemeClr val="bg1"/>
                </a:solidFill>
                <a:latin typeface="Palatino Linotype" panose="02040502050505030304" pitchFamily="18" charset="0"/>
              </a:rPr>
              <a:t>1900 </a:t>
            </a:r>
            <a:r>
              <a:rPr lang="en-US" sz="2600" i="1" dirty="0" err="1">
                <a:solidFill>
                  <a:schemeClr val="bg1"/>
                </a:solidFill>
                <a:latin typeface="Palatino Linotype" panose="02040502050505030304" pitchFamily="18" charset="0"/>
              </a:rPr>
              <a:t>Membre</a:t>
            </a:r>
            <a:r>
              <a:rPr lang="en-US" sz="2600" i="1" dirty="0">
                <a:solidFill>
                  <a:schemeClr val="bg1"/>
                </a:solidFill>
                <a:latin typeface="Palatino Linotype" panose="02040502050505030304" pitchFamily="18" charset="0"/>
              </a:rPr>
              <a:t> Correspondent </a:t>
            </a:r>
            <a:r>
              <a:rPr lang="en-US" sz="2600" dirty="0">
                <a:solidFill>
                  <a:schemeClr val="bg1"/>
                </a:solidFill>
                <a:latin typeface="Palatino Linotype" panose="02040502050505030304" pitchFamily="18" charset="0"/>
              </a:rPr>
              <a:t>of the Academy of Sciences of Paris</a:t>
            </a:r>
          </a:p>
          <a:p>
            <a:r>
              <a:rPr lang="en-US" sz="2600" dirty="0">
                <a:solidFill>
                  <a:schemeClr val="bg1"/>
                </a:solidFill>
                <a:latin typeface="Palatino Linotype" panose="02040502050505030304" pitchFamily="18" charset="0"/>
              </a:rPr>
              <a:t>1916 Death in </a:t>
            </a:r>
            <a:r>
              <a:rPr lang="en-US" sz="2600" dirty="0">
                <a:solidFill>
                  <a:srgbClr val="C00000"/>
                </a:solidFill>
                <a:latin typeface="Palatino Linotype" panose="02040502050505030304" pitchFamily="18" charset="0"/>
              </a:rPr>
              <a:t>Cabrespine</a:t>
            </a:r>
            <a:r>
              <a:rPr lang="en-US" sz="2600" dirty="0">
                <a:solidFill>
                  <a:schemeClr val="bg1"/>
                </a:solidFill>
                <a:latin typeface="Palatino Linotype" panose="02040502050505030304" pitchFamily="18" charset="0"/>
              </a:rPr>
              <a:t>, 14 September</a:t>
            </a:r>
            <a:endParaRPr lang="it-IT" sz="2600" dirty="0">
              <a:solidFill>
                <a:schemeClr val="bg1"/>
              </a:solidFill>
              <a:latin typeface="Palatino Linotype" panose="02040502050505030304" pitchFamily="18" charset="0"/>
            </a:endParaRPr>
          </a:p>
        </p:txBody>
      </p:sp>
    </p:spTree>
    <p:extLst>
      <p:ext uri="{BB962C8B-B14F-4D97-AF65-F5344CB8AC3E}">
        <p14:creationId xmlns:p14="http://schemas.microsoft.com/office/powerpoint/2010/main" val="694646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33350" y="209550"/>
            <a:ext cx="11868150" cy="6647974"/>
          </a:xfrm>
          <a:prstGeom prst="rect">
            <a:avLst/>
          </a:prstGeom>
          <a:noFill/>
        </p:spPr>
        <p:txBody>
          <a:bodyPr wrap="square" rtlCol="0">
            <a:spAutoFit/>
          </a:bodyPr>
          <a:lstStyle/>
          <a:p>
            <a:pPr algn="ctr"/>
            <a:r>
              <a:rPr lang="fr-FR" sz="3600" dirty="0">
                <a:solidFill>
                  <a:schemeClr val="bg1"/>
                </a:solidFill>
                <a:latin typeface="Palatino Linotype" panose="02040502050505030304" pitchFamily="18" charset="0"/>
              </a:rPr>
              <a:t>Main Publications:</a:t>
            </a:r>
          </a:p>
          <a:p>
            <a:pPr algn="ctr"/>
            <a:r>
              <a:rPr lang="fr-FR" sz="2000" i="1" dirty="0">
                <a:solidFill>
                  <a:schemeClr val="bg1"/>
                </a:solidFill>
                <a:latin typeface="Palatino Linotype" panose="02040502050505030304" pitchFamily="18" charset="0"/>
              </a:rPr>
              <a:t>(a total of over 550 </a:t>
            </a:r>
            <a:r>
              <a:rPr lang="fr-FR" sz="2000" i="1" dirty="0" err="1">
                <a:solidFill>
                  <a:schemeClr val="bg1"/>
                </a:solidFill>
                <a:latin typeface="Palatino Linotype" panose="02040502050505030304" pitchFamily="18" charset="0"/>
              </a:rPr>
              <a:t>between</a:t>
            </a:r>
            <a:r>
              <a:rPr lang="fr-FR" sz="2000" i="1" dirty="0">
                <a:solidFill>
                  <a:schemeClr val="bg1"/>
                </a:solidFill>
                <a:latin typeface="Palatino Linotype" panose="02040502050505030304" pitchFamily="18" charset="0"/>
              </a:rPr>
              <a:t> </a:t>
            </a:r>
            <a:r>
              <a:rPr lang="fr-FR" sz="2000" i="1" dirty="0" err="1">
                <a:solidFill>
                  <a:schemeClr val="bg1"/>
                </a:solidFill>
                <a:latin typeface="Palatino Linotype" panose="02040502050505030304" pitchFamily="18" charset="0"/>
              </a:rPr>
              <a:t>essays</a:t>
            </a:r>
            <a:r>
              <a:rPr lang="fr-FR" sz="2000" i="1" dirty="0">
                <a:solidFill>
                  <a:schemeClr val="bg1"/>
                </a:solidFill>
                <a:latin typeface="Palatino Linotype" panose="02040502050505030304" pitchFamily="18" charset="0"/>
              </a:rPr>
              <a:t> and books)</a:t>
            </a:r>
          </a:p>
          <a:p>
            <a:r>
              <a:rPr lang="fr-FR" sz="2600" dirty="0">
                <a:solidFill>
                  <a:schemeClr val="bg1"/>
                </a:solidFill>
                <a:latin typeface="Palatino Linotype" panose="02040502050505030304" pitchFamily="18" charset="0"/>
              </a:rPr>
              <a:t>* 1883 Au pays des gorilles (satire </a:t>
            </a:r>
            <a:r>
              <a:rPr lang="fr-FR" sz="2600" dirty="0" err="1">
                <a:solidFill>
                  <a:schemeClr val="bg1"/>
                </a:solidFill>
                <a:latin typeface="Palatino Linotype" panose="02040502050505030304" pitchFamily="18" charset="0"/>
              </a:rPr>
              <a:t>against</a:t>
            </a:r>
            <a:r>
              <a:rPr lang="fr-FR" sz="2600" dirty="0">
                <a:solidFill>
                  <a:schemeClr val="bg1"/>
                </a:solidFill>
                <a:latin typeface="Palatino Linotype" panose="02040502050505030304" pitchFamily="18" charset="0"/>
              </a:rPr>
              <a:t> Darwinian </a:t>
            </a:r>
            <a:r>
              <a:rPr lang="fr-FR" sz="2600" dirty="0" err="1">
                <a:solidFill>
                  <a:schemeClr val="bg1"/>
                </a:solidFill>
                <a:latin typeface="Palatino Linotype" panose="02040502050505030304" pitchFamily="18" charset="0"/>
              </a:rPr>
              <a:t>materialism</a:t>
            </a:r>
            <a:r>
              <a:rPr lang="fr-FR" sz="2600" dirty="0">
                <a:solidFill>
                  <a:schemeClr val="bg1"/>
                </a:solidFill>
                <a:latin typeface="Palatino Linotype" panose="02040502050505030304" pitchFamily="18" charset="0"/>
              </a:rPr>
              <a:t>)</a:t>
            </a:r>
          </a:p>
          <a:p>
            <a:r>
              <a:rPr lang="fr-FR" sz="2600" dirty="0">
                <a:solidFill>
                  <a:schemeClr val="bg1"/>
                </a:solidFill>
                <a:latin typeface="Palatino Linotype" panose="02040502050505030304" pitchFamily="18" charset="0"/>
              </a:rPr>
              <a:t>* 1886 Le potentiel thermodynamique et ses applications à la mécanique chimique, et aux phénomènes électriques.</a:t>
            </a:r>
          </a:p>
          <a:p>
            <a:r>
              <a:rPr lang="fr-FR" sz="2600" dirty="0">
                <a:solidFill>
                  <a:schemeClr val="bg1"/>
                </a:solidFill>
                <a:latin typeface="Palatino Linotype" panose="02040502050505030304" pitchFamily="18" charset="0"/>
              </a:rPr>
              <a:t>* 1891 Hydrodynamique, Élasticité, Acoustique</a:t>
            </a:r>
          </a:p>
          <a:p>
            <a:r>
              <a:rPr lang="fr-FR" sz="2600" dirty="0">
                <a:solidFill>
                  <a:schemeClr val="bg1"/>
                </a:solidFill>
                <a:latin typeface="Palatino Linotype" panose="02040502050505030304" pitchFamily="18" charset="0"/>
              </a:rPr>
              <a:t>* 1891-1892 Leçons su l'électricité et le </a:t>
            </a:r>
            <a:r>
              <a:rPr lang="fr-FR" sz="2600" dirty="0" err="1">
                <a:solidFill>
                  <a:schemeClr val="bg1"/>
                </a:solidFill>
                <a:latin typeface="Palatino Linotype" panose="02040502050505030304" pitchFamily="18" charset="0"/>
              </a:rPr>
              <a:t>magnetisme</a:t>
            </a:r>
            <a:r>
              <a:rPr lang="fr-FR" sz="2600" dirty="0">
                <a:solidFill>
                  <a:schemeClr val="bg1"/>
                </a:solidFill>
                <a:latin typeface="Palatino Linotype" panose="02040502050505030304" pitchFamily="18" charset="0"/>
              </a:rPr>
              <a:t> (3 volumes)</a:t>
            </a:r>
          </a:p>
          <a:p>
            <a:r>
              <a:rPr lang="fr-FR" sz="2600" dirty="0">
                <a:solidFill>
                  <a:schemeClr val="bg1"/>
                </a:solidFill>
                <a:latin typeface="Palatino Linotype" panose="02040502050505030304" pitchFamily="18" charset="0"/>
              </a:rPr>
              <a:t>* 1893 Introduction à la mécanique chimique</a:t>
            </a:r>
          </a:p>
          <a:p>
            <a:r>
              <a:rPr lang="fr-FR" sz="2600" dirty="0">
                <a:solidFill>
                  <a:schemeClr val="bg1"/>
                </a:solidFill>
                <a:latin typeface="Palatino Linotype" panose="02040502050505030304" pitchFamily="18" charset="0"/>
              </a:rPr>
              <a:t>* 1903 L'évolution de la mécanique</a:t>
            </a:r>
          </a:p>
          <a:p>
            <a:r>
              <a:rPr lang="fr-FR" sz="2600" dirty="0">
                <a:solidFill>
                  <a:schemeClr val="bg1"/>
                </a:solidFill>
                <a:latin typeface="Palatino Linotype" panose="02040502050505030304" pitchFamily="18" charset="0"/>
              </a:rPr>
              <a:t>* 1906 La théorie physique: son </a:t>
            </a:r>
            <a:r>
              <a:rPr lang="fr-FR" sz="2600" dirty="0" err="1">
                <a:solidFill>
                  <a:schemeClr val="bg1"/>
                </a:solidFill>
                <a:latin typeface="Palatino Linotype" panose="02040502050505030304" pitchFamily="18" charset="0"/>
              </a:rPr>
              <a:t>object</a:t>
            </a:r>
            <a:r>
              <a:rPr lang="fr-FR" sz="2600" dirty="0">
                <a:solidFill>
                  <a:schemeClr val="bg1"/>
                </a:solidFill>
                <a:latin typeface="Palatino Linotype" panose="02040502050505030304" pitchFamily="18" charset="0"/>
              </a:rPr>
              <a:t> et sa structure</a:t>
            </a:r>
          </a:p>
          <a:p>
            <a:r>
              <a:rPr lang="fr-FR" sz="2600" dirty="0">
                <a:solidFill>
                  <a:schemeClr val="bg1"/>
                </a:solidFill>
                <a:latin typeface="Palatino Linotype" panose="02040502050505030304" pitchFamily="18" charset="0"/>
              </a:rPr>
              <a:t>* 1906-1909 Études sur Leonard de Vinci</a:t>
            </a:r>
          </a:p>
          <a:p>
            <a:r>
              <a:rPr lang="fr-FR" sz="2600" dirty="0">
                <a:solidFill>
                  <a:schemeClr val="bg1"/>
                </a:solidFill>
                <a:latin typeface="Palatino Linotype" panose="02040502050505030304" pitchFamily="18" charset="0"/>
              </a:rPr>
              <a:t>* 1908 </a:t>
            </a:r>
            <a:r>
              <a:rPr lang="fr-FR" sz="2600" i="1" dirty="0" err="1">
                <a:solidFill>
                  <a:schemeClr val="bg1"/>
                </a:solidFill>
                <a:latin typeface="Palatino Linotype" panose="02040502050505030304" pitchFamily="18" charset="0"/>
              </a:rPr>
              <a:t>Sozein</a:t>
            </a:r>
            <a:r>
              <a:rPr lang="fr-FR" sz="2600" i="1" dirty="0">
                <a:solidFill>
                  <a:schemeClr val="bg1"/>
                </a:solidFill>
                <a:latin typeface="Palatino Linotype" panose="02040502050505030304" pitchFamily="18" charset="0"/>
              </a:rPr>
              <a:t> ta </a:t>
            </a:r>
            <a:r>
              <a:rPr lang="fr-FR" sz="2600" i="1" dirty="0" err="1">
                <a:solidFill>
                  <a:schemeClr val="bg1"/>
                </a:solidFill>
                <a:latin typeface="Palatino Linotype" panose="02040502050505030304" pitchFamily="18" charset="0"/>
              </a:rPr>
              <a:t>phainomena</a:t>
            </a:r>
            <a:r>
              <a:rPr lang="fr-FR" sz="2600" i="1" dirty="0">
                <a:solidFill>
                  <a:schemeClr val="bg1"/>
                </a:solidFill>
                <a:latin typeface="Palatino Linotype" panose="02040502050505030304" pitchFamily="18" charset="0"/>
              </a:rPr>
              <a:t> </a:t>
            </a:r>
            <a:r>
              <a:rPr lang="fr-FR" sz="2600" dirty="0">
                <a:solidFill>
                  <a:schemeClr val="bg1"/>
                </a:solidFill>
                <a:latin typeface="Palatino Linotype" panose="02040502050505030304" pitchFamily="18" charset="0"/>
              </a:rPr>
              <a:t>(To Save the </a:t>
            </a:r>
            <a:r>
              <a:rPr lang="fr-FR" sz="2600" dirty="0" err="1">
                <a:solidFill>
                  <a:schemeClr val="bg1"/>
                </a:solidFill>
                <a:latin typeface="Palatino Linotype" panose="02040502050505030304" pitchFamily="18" charset="0"/>
              </a:rPr>
              <a:t>Phenomena</a:t>
            </a:r>
            <a:r>
              <a:rPr lang="fr-FR" sz="2600" dirty="0">
                <a:solidFill>
                  <a:schemeClr val="bg1"/>
                </a:solidFill>
                <a:latin typeface="Palatino Linotype" panose="02040502050505030304" pitchFamily="18" charset="0"/>
              </a:rPr>
              <a:t>)</a:t>
            </a:r>
          </a:p>
          <a:p>
            <a:r>
              <a:rPr lang="fr-FR" sz="2600" dirty="0">
                <a:solidFill>
                  <a:schemeClr val="bg1"/>
                </a:solidFill>
                <a:latin typeface="Palatino Linotype" panose="02040502050505030304" pitchFamily="18" charset="0"/>
              </a:rPr>
              <a:t>* 1911 Traite d'</a:t>
            </a:r>
            <a:r>
              <a:rPr lang="fr-FR" sz="2600" dirty="0" err="1">
                <a:solidFill>
                  <a:schemeClr val="bg1"/>
                </a:solidFill>
                <a:latin typeface="Palatino Linotype" panose="02040502050505030304" pitchFamily="18" charset="0"/>
              </a:rPr>
              <a:t>Energetique</a:t>
            </a:r>
            <a:r>
              <a:rPr lang="fr-FR" sz="2600" dirty="0">
                <a:solidFill>
                  <a:schemeClr val="bg1"/>
                </a:solidFill>
                <a:latin typeface="Palatino Linotype" panose="02040502050505030304" pitchFamily="18" charset="0"/>
              </a:rPr>
              <a:t> (2 Volumes)</a:t>
            </a:r>
          </a:p>
          <a:p>
            <a:r>
              <a:rPr lang="fr-FR" sz="2600" dirty="0">
                <a:solidFill>
                  <a:schemeClr val="bg1"/>
                </a:solidFill>
                <a:latin typeface="Palatino Linotype" panose="02040502050505030304" pitchFamily="18" charset="0"/>
              </a:rPr>
              <a:t>* 1913-1959 Le système du monde: Histoire des doctrines cosmologiques de Platon a Copernic</a:t>
            </a:r>
          </a:p>
          <a:p>
            <a:r>
              <a:rPr lang="fr-FR" sz="2600" dirty="0">
                <a:solidFill>
                  <a:schemeClr val="bg1"/>
                </a:solidFill>
                <a:latin typeface="Palatino Linotype" panose="02040502050505030304" pitchFamily="18" charset="0"/>
              </a:rPr>
              <a:t>* 1915 La science allemande</a:t>
            </a:r>
            <a:endParaRPr lang="it-IT" sz="2600" dirty="0">
              <a:solidFill>
                <a:schemeClr val="bg1"/>
              </a:solidFill>
              <a:latin typeface="Palatino Linotype" panose="02040502050505030304" pitchFamily="18" charset="0"/>
            </a:endParaRPr>
          </a:p>
        </p:txBody>
      </p:sp>
    </p:spTree>
    <p:extLst>
      <p:ext uri="{BB962C8B-B14F-4D97-AF65-F5344CB8AC3E}">
        <p14:creationId xmlns:p14="http://schemas.microsoft.com/office/powerpoint/2010/main" val="4011882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750" y="342900"/>
            <a:ext cx="11639550" cy="6370975"/>
          </a:xfrm>
          <a:prstGeom prst="rect">
            <a:avLst/>
          </a:prstGeom>
          <a:noFill/>
        </p:spPr>
        <p:txBody>
          <a:bodyPr wrap="square" rtlCol="0">
            <a:spAutoFit/>
          </a:bodyPr>
          <a:lstStyle/>
          <a:p>
            <a:pPr algn="ctr"/>
            <a:r>
              <a:rPr lang="en-US" sz="3600" dirty="0">
                <a:solidFill>
                  <a:schemeClr val="bg1"/>
                </a:solidFill>
                <a:latin typeface="Palatino Linotype" panose="02040502050505030304" pitchFamily="18" charset="0"/>
              </a:rPr>
              <a:t>Duhem the scientist</a:t>
            </a:r>
          </a:p>
          <a:p>
            <a:endParaRPr lang="en-US" sz="2800" dirty="0">
              <a:solidFill>
                <a:schemeClr val="bg1"/>
              </a:solidFill>
              <a:latin typeface="Palatino Linotype" panose="02040502050505030304" pitchFamily="18" charset="0"/>
            </a:endParaRPr>
          </a:p>
          <a:p>
            <a:r>
              <a:rPr lang="en-US" sz="3200" dirty="0">
                <a:solidFill>
                  <a:schemeClr val="bg1"/>
                </a:solidFill>
                <a:latin typeface="Palatino Linotype" panose="02040502050505030304" pitchFamily="18" charset="0"/>
              </a:rPr>
              <a:t>Duhem's interests fell roughly into periods.</a:t>
            </a:r>
          </a:p>
          <a:p>
            <a:r>
              <a:rPr lang="en-US" sz="3200" dirty="0">
                <a:solidFill>
                  <a:schemeClr val="bg1"/>
                </a:solidFill>
                <a:latin typeface="Palatino Linotype" panose="02040502050505030304" pitchFamily="18" charset="0"/>
              </a:rPr>
              <a:t>His work in thermodynamics and electromagnetism was predominantly in the period 1884-1900; he returned to the latter between 1913 and 1916.</a:t>
            </a:r>
          </a:p>
          <a:p>
            <a:r>
              <a:rPr lang="en-US" sz="3200" dirty="0">
                <a:solidFill>
                  <a:schemeClr val="bg1"/>
                </a:solidFill>
                <a:latin typeface="Palatino Linotype" panose="02040502050505030304" pitchFamily="18" charset="0"/>
              </a:rPr>
              <a:t>His interest in the philosophy of science was mostly between 1893 and 1906, and the history of science primarily between 1904 and 1916, although his earliest papers date from 1895.</a:t>
            </a:r>
          </a:p>
          <a:p>
            <a:r>
              <a:rPr lang="en-US" sz="3200" dirty="0">
                <a:solidFill>
                  <a:schemeClr val="bg1"/>
                </a:solidFill>
                <a:latin typeface="Palatino Linotype" panose="02040502050505030304" pitchFamily="18" charset="0"/>
              </a:rPr>
              <a:t>Finally he concentrated on hydrodynamics and elasticity between 1900 and 1906.</a:t>
            </a:r>
          </a:p>
          <a:p>
            <a:endParaRPr lang="en-US" sz="2800" dirty="0">
              <a:solidFill>
                <a:schemeClr val="bg1"/>
              </a:solidFill>
              <a:latin typeface="Palatino Linotype" panose="02040502050505030304" pitchFamily="18" charset="0"/>
            </a:endParaRPr>
          </a:p>
          <a:p>
            <a:pPr algn="r"/>
            <a:r>
              <a:rPr lang="en-US" sz="2800" dirty="0">
                <a:solidFill>
                  <a:schemeClr val="bg1"/>
                </a:solidFill>
                <a:latin typeface="Palatino Linotype" panose="02040502050505030304" pitchFamily="18" charset="0"/>
              </a:rPr>
              <a:t>-- Donald G. Miller, </a:t>
            </a:r>
            <a:r>
              <a:rPr lang="en-US" sz="2800" i="1" dirty="0">
                <a:solidFill>
                  <a:schemeClr val="bg1"/>
                </a:solidFill>
                <a:latin typeface="Palatino Linotype" panose="02040502050505030304" pitchFamily="18" charset="0"/>
              </a:rPr>
              <a:t>Physics today</a:t>
            </a:r>
            <a:r>
              <a:rPr lang="en-US" sz="2800" dirty="0">
                <a:solidFill>
                  <a:schemeClr val="bg1"/>
                </a:solidFill>
                <a:latin typeface="Palatino Linotype" panose="02040502050505030304" pitchFamily="18" charset="0"/>
              </a:rPr>
              <a:t>, December 1966</a:t>
            </a:r>
          </a:p>
        </p:txBody>
      </p:sp>
    </p:spTree>
    <p:extLst>
      <p:ext uri="{BB962C8B-B14F-4D97-AF65-F5344CB8AC3E}">
        <p14:creationId xmlns:p14="http://schemas.microsoft.com/office/powerpoint/2010/main" val="2667102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extShape 1"/>
          <p:cNvSpPr txBox="1"/>
          <p:nvPr/>
        </p:nvSpPr>
        <p:spPr>
          <a:xfrm>
            <a:off x="838080" y="365040"/>
            <a:ext cx="10515240" cy="1325160"/>
          </a:xfrm>
          <a:prstGeom prst="rect">
            <a:avLst/>
          </a:prstGeom>
          <a:noFill/>
          <a:ln>
            <a:noFill/>
          </a:ln>
        </p:spPr>
        <p:txBody>
          <a:bodyPr anchor="ctr"/>
          <a:lstStyle/>
          <a:p>
            <a:endParaRPr lang="it-IT" sz="1800" b="0" strike="noStrike" spc="-1">
              <a:solidFill>
                <a:srgbClr val="000000"/>
              </a:solidFill>
              <a:uFill>
                <a:solidFill>
                  <a:srgbClr val="FFFFFF"/>
                </a:solidFill>
              </a:uFill>
              <a:latin typeface="Calibri"/>
            </a:endParaRP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639878" cy="6858000"/>
          </a:xfrm>
          <a:prstGeom prst="rect">
            <a:avLst/>
          </a:prstGeom>
        </p:spPr>
      </p:pic>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4600353" cy="4101442"/>
          </a:xfrm>
          <a:prstGeom prst="rect">
            <a:avLst/>
          </a:prstGeom>
        </p:spPr>
      </p:pic>
      <p:sp>
        <p:nvSpPr>
          <p:cNvPr id="4" name="CasellaDiTesto 3"/>
          <p:cNvSpPr txBox="1"/>
          <p:nvPr/>
        </p:nvSpPr>
        <p:spPr>
          <a:xfrm>
            <a:off x="5061098" y="4614530"/>
            <a:ext cx="6953693" cy="1754326"/>
          </a:xfrm>
          <a:prstGeom prst="rect">
            <a:avLst/>
          </a:prstGeom>
          <a:noFill/>
        </p:spPr>
        <p:txBody>
          <a:bodyPr wrap="square" rtlCol="0">
            <a:spAutoFit/>
          </a:bodyPr>
          <a:lstStyle/>
          <a:p>
            <a:pPr algn="ctr"/>
            <a:r>
              <a:rPr lang="it-IT" sz="3600" dirty="0">
                <a:solidFill>
                  <a:schemeClr val="bg1"/>
                </a:solidFill>
                <a:latin typeface="Palatino Linotype" panose="02040502050505030304" pitchFamily="18" charset="0"/>
              </a:rPr>
              <a:t>Hélène Pierre-Duhem</a:t>
            </a:r>
          </a:p>
          <a:p>
            <a:pPr algn="ctr"/>
            <a:r>
              <a:rPr lang="it-IT" sz="3600" dirty="0">
                <a:solidFill>
                  <a:schemeClr val="bg1"/>
                </a:solidFill>
                <a:latin typeface="Palatino Linotype" panose="02040502050505030304" pitchFamily="18" charset="0"/>
              </a:rPr>
              <a:t>Lille, 29 September 1891</a:t>
            </a:r>
          </a:p>
          <a:p>
            <a:pPr algn="ctr"/>
            <a:r>
              <a:rPr lang="it-IT" sz="3600" dirty="0">
                <a:solidFill>
                  <a:schemeClr val="bg1"/>
                </a:solidFill>
                <a:latin typeface="Palatino Linotype" panose="02040502050505030304" pitchFamily="18" charset="0"/>
              </a:rPr>
              <a:t>Carcassonne, 24 April 1974</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09550" y="400050"/>
            <a:ext cx="11715750" cy="5847755"/>
          </a:xfrm>
          <a:prstGeom prst="rect">
            <a:avLst/>
          </a:prstGeom>
          <a:noFill/>
        </p:spPr>
        <p:txBody>
          <a:bodyPr wrap="square" rtlCol="0">
            <a:spAutoFit/>
          </a:bodyPr>
          <a:lstStyle/>
          <a:p>
            <a:pPr algn="ctr"/>
            <a:r>
              <a:rPr lang="fr-FR" sz="3600" dirty="0">
                <a:solidFill>
                  <a:schemeClr val="bg1"/>
                </a:solidFill>
                <a:latin typeface="Palatino Linotype" panose="02040502050505030304" pitchFamily="18" charset="0"/>
              </a:rPr>
              <a:t>Hélène Duhem</a:t>
            </a:r>
          </a:p>
          <a:p>
            <a:endParaRPr lang="fr-FR" sz="3200" dirty="0">
              <a:solidFill>
                <a:schemeClr val="bg1"/>
              </a:solidFill>
              <a:latin typeface="Palatino Linotype" panose="02040502050505030304" pitchFamily="18" charset="0"/>
            </a:endParaRPr>
          </a:p>
          <a:p>
            <a:r>
              <a:rPr lang="fr-FR" sz="3200" dirty="0">
                <a:solidFill>
                  <a:schemeClr val="bg1"/>
                </a:solidFill>
                <a:latin typeface="Palatino Linotype" panose="02040502050505030304" pitchFamily="18" charset="0"/>
              </a:rPr>
              <a:t>1891 Born in Lille, 29 </a:t>
            </a:r>
            <a:r>
              <a:rPr lang="fr-FR" sz="3200" dirty="0" err="1">
                <a:solidFill>
                  <a:schemeClr val="bg1"/>
                </a:solidFill>
                <a:latin typeface="Palatino Linotype" panose="02040502050505030304" pitchFamily="18" charset="0"/>
              </a:rPr>
              <a:t>September</a:t>
            </a:r>
            <a:endParaRPr lang="fr-FR" sz="3200" dirty="0">
              <a:solidFill>
                <a:schemeClr val="bg1"/>
              </a:solidFill>
              <a:latin typeface="Palatino Linotype" panose="02040502050505030304" pitchFamily="18" charset="0"/>
            </a:endParaRPr>
          </a:p>
          <a:p>
            <a:r>
              <a:rPr lang="fr-FR" sz="3200" dirty="0">
                <a:solidFill>
                  <a:schemeClr val="bg1"/>
                </a:solidFill>
                <a:latin typeface="Palatino Linotype" panose="02040502050505030304" pitchFamily="18" charset="0"/>
              </a:rPr>
              <a:t>1892 </a:t>
            </a:r>
            <a:r>
              <a:rPr lang="fr-FR" sz="3200" dirty="0" err="1">
                <a:solidFill>
                  <a:schemeClr val="bg1"/>
                </a:solidFill>
                <a:latin typeface="Palatino Linotype" panose="02040502050505030304" pitchFamily="18" charset="0"/>
              </a:rPr>
              <a:t>Death</a:t>
            </a:r>
            <a:r>
              <a:rPr lang="fr-FR" sz="3200" dirty="0">
                <a:solidFill>
                  <a:schemeClr val="bg1"/>
                </a:solidFill>
                <a:latin typeface="Palatino Linotype" panose="02040502050505030304" pitchFamily="18" charset="0"/>
              </a:rPr>
              <a:t> of </a:t>
            </a:r>
            <a:r>
              <a:rPr lang="fr-FR" sz="3200" dirty="0" err="1">
                <a:solidFill>
                  <a:schemeClr val="bg1"/>
                </a:solidFill>
                <a:latin typeface="Palatino Linotype" panose="02040502050505030304" pitchFamily="18" charset="0"/>
              </a:rPr>
              <a:t>her</a:t>
            </a:r>
            <a:r>
              <a:rPr lang="fr-FR" sz="3200" dirty="0">
                <a:solidFill>
                  <a:schemeClr val="bg1"/>
                </a:solidFill>
                <a:latin typeface="Palatino Linotype" panose="02040502050505030304" pitchFamily="18" charset="0"/>
              </a:rPr>
              <a:t> </a:t>
            </a:r>
            <a:r>
              <a:rPr lang="fr-FR" sz="3200" dirty="0" err="1">
                <a:solidFill>
                  <a:schemeClr val="bg1"/>
                </a:solidFill>
                <a:latin typeface="Palatino Linotype" panose="02040502050505030304" pitchFamily="18" charset="0"/>
              </a:rPr>
              <a:t>mother</a:t>
            </a:r>
            <a:endParaRPr lang="fr-FR" sz="3200" dirty="0">
              <a:solidFill>
                <a:schemeClr val="bg1"/>
              </a:solidFill>
              <a:latin typeface="Palatino Linotype" panose="02040502050505030304" pitchFamily="18" charset="0"/>
            </a:endParaRPr>
          </a:p>
          <a:p>
            <a:r>
              <a:rPr lang="fr-FR" sz="3200" dirty="0">
                <a:solidFill>
                  <a:schemeClr val="bg1"/>
                </a:solidFill>
                <a:latin typeface="Palatino Linotype" panose="02040502050505030304" pitchFamily="18" charset="0"/>
              </a:rPr>
              <a:t>1906 </a:t>
            </a:r>
            <a:r>
              <a:rPr lang="fr-FR" sz="3200" dirty="0" err="1">
                <a:solidFill>
                  <a:schemeClr val="bg1"/>
                </a:solidFill>
                <a:latin typeface="Palatino Linotype" panose="02040502050505030304" pitchFamily="18" charset="0"/>
              </a:rPr>
              <a:t>Death</a:t>
            </a:r>
            <a:r>
              <a:rPr lang="fr-FR" sz="3200" dirty="0">
                <a:solidFill>
                  <a:schemeClr val="bg1"/>
                </a:solidFill>
                <a:latin typeface="Palatino Linotype" panose="02040502050505030304" pitchFamily="18" charset="0"/>
              </a:rPr>
              <a:t> of </a:t>
            </a:r>
            <a:r>
              <a:rPr lang="fr-FR" sz="3200" dirty="0" err="1">
                <a:solidFill>
                  <a:schemeClr val="bg1"/>
                </a:solidFill>
                <a:latin typeface="Palatino Linotype" panose="02040502050505030304" pitchFamily="18" charset="0"/>
              </a:rPr>
              <a:t>her</a:t>
            </a:r>
            <a:r>
              <a:rPr lang="fr-FR" sz="3200" dirty="0">
                <a:solidFill>
                  <a:schemeClr val="bg1"/>
                </a:solidFill>
                <a:latin typeface="Palatino Linotype" panose="02040502050505030304" pitchFamily="18" charset="0"/>
              </a:rPr>
              <a:t> </a:t>
            </a:r>
            <a:r>
              <a:rPr lang="fr-FR" sz="3200" dirty="0" err="1">
                <a:solidFill>
                  <a:schemeClr val="bg1"/>
                </a:solidFill>
                <a:latin typeface="Palatino Linotype" panose="02040502050505030304" pitchFamily="18" charset="0"/>
              </a:rPr>
              <a:t>grandmother</a:t>
            </a:r>
            <a:endParaRPr lang="fr-FR" sz="3200" dirty="0">
              <a:solidFill>
                <a:schemeClr val="bg1"/>
              </a:solidFill>
              <a:latin typeface="Palatino Linotype" panose="02040502050505030304" pitchFamily="18" charset="0"/>
            </a:endParaRPr>
          </a:p>
          <a:p>
            <a:r>
              <a:rPr lang="fr-FR" sz="3200" dirty="0">
                <a:solidFill>
                  <a:schemeClr val="bg1"/>
                </a:solidFill>
                <a:latin typeface="Palatino Linotype" panose="02040502050505030304" pitchFamily="18" charset="0"/>
              </a:rPr>
              <a:t>1916 </a:t>
            </a:r>
            <a:r>
              <a:rPr lang="fr-FR" sz="3200" dirty="0" err="1">
                <a:solidFill>
                  <a:schemeClr val="bg1"/>
                </a:solidFill>
                <a:latin typeface="Palatino Linotype" panose="02040502050505030304" pitchFamily="18" charset="0"/>
              </a:rPr>
              <a:t>Death</a:t>
            </a:r>
            <a:r>
              <a:rPr lang="fr-FR" sz="3200" dirty="0">
                <a:solidFill>
                  <a:schemeClr val="bg1"/>
                </a:solidFill>
                <a:latin typeface="Palatino Linotype" panose="02040502050505030304" pitchFamily="18" charset="0"/>
              </a:rPr>
              <a:t> of </a:t>
            </a:r>
            <a:r>
              <a:rPr lang="fr-FR" sz="3200" dirty="0" err="1">
                <a:solidFill>
                  <a:schemeClr val="bg1"/>
                </a:solidFill>
                <a:latin typeface="Palatino Linotype" panose="02040502050505030304" pitchFamily="18" charset="0"/>
              </a:rPr>
              <a:t>her</a:t>
            </a:r>
            <a:r>
              <a:rPr lang="fr-FR" sz="3200" dirty="0">
                <a:solidFill>
                  <a:schemeClr val="bg1"/>
                </a:solidFill>
                <a:latin typeface="Palatino Linotype" panose="02040502050505030304" pitchFamily="18" charset="0"/>
              </a:rPr>
              <a:t> </a:t>
            </a:r>
            <a:r>
              <a:rPr lang="fr-FR" sz="3200" dirty="0" err="1">
                <a:solidFill>
                  <a:schemeClr val="bg1"/>
                </a:solidFill>
                <a:latin typeface="Palatino Linotype" panose="02040502050505030304" pitchFamily="18" charset="0"/>
              </a:rPr>
              <a:t>father</a:t>
            </a:r>
            <a:endParaRPr lang="fr-FR" sz="3200" dirty="0">
              <a:solidFill>
                <a:schemeClr val="bg1"/>
              </a:solidFill>
              <a:latin typeface="Palatino Linotype" panose="02040502050505030304" pitchFamily="18" charset="0"/>
            </a:endParaRPr>
          </a:p>
          <a:p>
            <a:r>
              <a:rPr lang="en-US" sz="3200" dirty="0">
                <a:solidFill>
                  <a:schemeClr val="bg1"/>
                </a:solidFill>
                <a:latin typeface="Palatino Linotype" panose="02040502050505030304" pitchFamily="18" charset="0"/>
              </a:rPr>
              <a:t>1933 Decides to devote his life to the memory of his father</a:t>
            </a:r>
            <a:endParaRPr lang="fr-FR" sz="3200" dirty="0">
              <a:solidFill>
                <a:schemeClr val="bg1"/>
              </a:solidFill>
              <a:latin typeface="Palatino Linotype" panose="02040502050505030304" pitchFamily="18" charset="0"/>
            </a:endParaRPr>
          </a:p>
          <a:p>
            <a:r>
              <a:rPr lang="fr-FR" sz="3200" dirty="0">
                <a:solidFill>
                  <a:schemeClr val="bg1"/>
                </a:solidFill>
                <a:latin typeface="Palatino Linotype" panose="02040502050505030304" pitchFamily="18" charset="0"/>
              </a:rPr>
              <a:t>1936 </a:t>
            </a:r>
            <a:r>
              <a:rPr lang="fr-FR" sz="3200" i="1" dirty="0">
                <a:solidFill>
                  <a:schemeClr val="bg1"/>
                </a:solidFill>
                <a:latin typeface="Palatino Linotype" panose="02040502050505030304" pitchFamily="18" charset="0"/>
              </a:rPr>
              <a:t>Un Savant Français: Pierre Duhem</a:t>
            </a:r>
          </a:p>
          <a:p>
            <a:r>
              <a:rPr lang="fr-FR" sz="3200" dirty="0">
                <a:solidFill>
                  <a:schemeClr val="bg1"/>
                </a:solidFill>
                <a:latin typeface="Palatino Linotype" panose="02040502050505030304" pitchFamily="18" charset="0"/>
              </a:rPr>
              <a:t>1954-1959 Publication of the last five volumes of </a:t>
            </a:r>
            <a:r>
              <a:rPr lang="fr-FR" sz="3200" i="1" dirty="0">
                <a:solidFill>
                  <a:schemeClr val="bg1"/>
                </a:solidFill>
                <a:latin typeface="Palatino Linotype" panose="02040502050505030304" pitchFamily="18" charset="0"/>
              </a:rPr>
              <a:t>Le système du monde, </a:t>
            </a:r>
            <a:r>
              <a:rPr lang="fr-FR" sz="3200" dirty="0">
                <a:solidFill>
                  <a:schemeClr val="bg1"/>
                </a:solidFill>
                <a:latin typeface="Palatino Linotype" panose="02040502050505030304" pitchFamily="18" charset="0"/>
              </a:rPr>
              <a:t>and reprint of </a:t>
            </a:r>
            <a:r>
              <a:rPr lang="fr-FR" sz="3200" dirty="0" err="1">
                <a:solidFill>
                  <a:schemeClr val="bg1"/>
                </a:solidFill>
                <a:latin typeface="Palatino Linotype" panose="02040502050505030304" pitchFamily="18" charset="0"/>
              </a:rPr>
              <a:t>other</a:t>
            </a:r>
            <a:r>
              <a:rPr lang="fr-FR" sz="3200" dirty="0">
                <a:solidFill>
                  <a:schemeClr val="bg1"/>
                </a:solidFill>
                <a:latin typeface="Palatino Linotype" panose="02040502050505030304" pitchFamily="18" charset="0"/>
              </a:rPr>
              <a:t> </a:t>
            </a:r>
            <a:r>
              <a:rPr lang="fr-FR" sz="3200" dirty="0" err="1">
                <a:solidFill>
                  <a:schemeClr val="bg1"/>
                </a:solidFill>
                <a:latin typeface="Palatino Linotype" panose="02040502050505030304" pitchFamily="18" charset="0"/>
              </a:rPr>
              <a:t>works</a:t>
            </a:r>
            <a:r>
              <a:rPr lang="fr-FR" sz="3200" dirty="0">
                <a:solidFill>
                  <a:schemeClr val="bg1"/>
                </a:solidFill>
                <a:latin typeface="Palatino Linotype" panose="02040502050505030304" pitchFamily="18" charset="0"/>
              </a:rPr>
              <a:t> of Pierre Duhem</a:t>
            </a:r>
          </a:p>
          <a:p>
            <a:r>
              <a:rPr lang="fr-FR" sz="3200" dirty="0">
                <a:solidFill>
                  <a:schemeClr val="bg1"/>
                </a:solidFill>
                <a:latin typeface="Palatino Linotype" panose="02040502050505030304" pitchFamily="18" charset="0"/>
              </a:rPr>
              <a:t>1974 Dies in Carcassonne, 24 April</a:t>
            </a:r>
          </a:p>
          <a:p>
            <a:endParaRPr lang="fr-FR" dirty="0"/>
          </a:p>
        </p:txBody>
      </p:sp>
    </p:spTree>
    <p:extLst>
      <p:ext uri="{BB962C8B-B14F-4D97-AF65-F5344CB8AC3E}">
        <p14:creationId xmlns:p14="http://schemas.microsoft.com/office/powerpoint/2010/main" val="19120325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4741</TotalTime>
  <Words>1418</Words>
  <Application>Microsoft Office PowerPoint</Application>
  <PresentationFormat>Widescreen</PresentationFormat>
  <Paragraphs>190</Paragraphs>
  <Slides>30</Slides>
  <Notes>0</Notes>
  <HiddenSlides>0</HiddenSlides>
  <MMClips>0</MMClips>
  <ScaleCrop>false</ScaleCrop>
  <HeadingPairs>
    <vt:vector size="6" baseType="variant">
      <vt:variant>
        <vt:lpstr>Caratteri utilizzati</vt:lpstr>
      </vt:variant>
      <vt:variant>
        <vt:i4>8</vt:i4>
      </vt:variant>
      <vt:variant>
        <vt:lpstr>Tema</vt:lpstr>
      </vt:variant>
      <vt:variant>
        <vt:i4>2</vt:i4>
      </vt:variant>
      <vt:variant>
        <vt:lpstr>Titoli diapositive</vt:lpstr>
      </vt:variant>
      <vt:variant>
        <vt:i4>30</vt:i4>
      </vt:variant>
    </vt:vector>
  </HeadingPairs>
  <TitlesOfParts>
    <vt:vector size="40" baseType="lpstr">
      <vt:lpstr>Arial</vt:lpstr>
      <vt:lpstr>Calibri</vt:lpstr>
      <vt:lpstr>Calibri Light</vt:lpstr>
      <vt:lpstr>DejaVu Sans</vt:lpstr>
      <vt:lpstr>Palatino Linotype</vt:lpstr>
      <vt:lpstr>Symbol</vt:lpstr>
      <vt:lpstr>Times New Roman</vt:lpstr>
      <vt:lpstr>Wingdings</vt:lpstr>
      <vt:lpstr>Office Theme</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subject/>
  <dc:creator>Antonio Giovanni Colombo</dc:creator>
  <dc:description/>
  <cp:lastModifiedBy>Antonio Giovanni Colombo</cp:lastModifiedBy>
  <cp:revision>60</cp:revision>
  <dcterms:created xsi:type="dcterms:W3CDTF">2016-08-28T20:02:26Z</dcterms:created>
  <dcterms:modified xsi:type="dcterms:W3CDTF">2016-09-06T18:11:22Z</dcterms:modified>
  <dc:language>it-IT</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Widescreen</vt:lpwstr>
  </property>
  <property fmtid="{D5CDD505-2E9C-101B-9397-08002B2CF9AE}" pid="9" name="ScaleCrop">
    <vt:bool>false</vt:bool>
  </property>
  <property fmtid="{D5CDD505-2E9C-101B-9397-08002B2CF9AE}" pid="10" name="ShareDoc">
    <vt:bool>false</vt:bool>
  </property>
  <property fmtid="{D5CDD505-2E9C-101B-9397-08002B2CF9AE}" pid="11" name="Slides">
    <vt:i4>5</vt:i4>
  </property>
</Properties>
</file>